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65" r:id="rId4"/>
    <p:sldId id="300" r:id="rId5"/>
    <p:sldId id="274" r:id="rId6"/>
    <p:sldId id="310" r:id="rId7"/>
    <p:sldId id="313" r:id="rId8"/>
    <p:sldId id="312" r:id="rId9"/>
    <p:sldId id="311" r:id="rId10"/>
    <p:sldId id="258" r:id="rId11"/>
    <p:sldId id="278" r:id="rId12"/>
    <p:sldId id="280" r:id="rId13"/>
    <p:sldId id="285" r:id="rId14"/>
    <p:sldId id="281" r:id="rId15"/>
    <p:sldId id="282" r:id="rId16"/>
    <p:sldId id="260" r:id="rId17"/>
    <p:sldId id="284" r:id="rId18"/>
    <p:sldId id="287" r:id="rId19"/>
    <p:sldId id="289" r:id="rId20"/>
    <p:sldId id="290" r:id="rId21"/>
    <p:sldId id="291" r:id="rId22"/>
    <p:sldId id="292" r:id="rId23"/>
    <p:sldId id="293" r:id="rId24"/>
    <p:sldId id="298" r:id="rId25"/>
    <p:sldId id="299" r:id="rId26"/>
    <p:sldId id="288" r:id="rId27"/>
    <p:sldId id="295" r:id="rId28"/>
    <p:sldId id="296" r:id="rId29"/>
    <p:sldId id="283" r:id="rId30"/>
    <p:sldId id="301" r:id="rId31"/>
    <p:sldId id="302" r:id="rId32"/>
    <p:sldId id="314" r:id="rId33"/>
    <p:sldId id="308" r:id="rId34"/>
    <p:sldId id="304" r:id="rId35"/>
    <p:sldId id="305" r:id="rId36"/>
    <p:sldId id="309" r:id="rId37"/>
    <p:sldId id="306" r:id="rId38"/>
    <p:sldId id="307" r:id="rId39"/>
  </p:sldIdLst>
  <p:sldSz cx="12192000" cy="6858000"/>
  <p:notesSz cx="6858000" cy="9144000"/>
  <p:custDataLst>
    <p:tags r:id="rId41"/>
  </p:custDataLst>
  <p:defaultTex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9A0300"/>
    <a:srgbClr val="9A8260"/>
    <a:srgbClr val="C8AA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等深淺樣式 1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9" autoAdjust="0"/>
    <p:restoredTop sz="70669"/>
  </p:normalViewPr>
  <p:slideViewPr>
    <p:cSldViewPr snapToGrid="0">
      <p:cViewPr varScale="1">
        <p:scale>
          <a:sx n="75" d="100"/>
          <a:sy n="75" d="100"/>
        </p:scale>
        <p:origin x="15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rPr lang="zh-TW" altLang="en-US"/>
              <a:t>2023/4/26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rPr/>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a:t>
            </a:fld>
            <a:endParaRPr kumimoji="1" lang="zh-CN" altLang="en-US"/>
          </a:p>
        </p:txBody>
      </p:sp>
    </p:spTree>
    <p:extLst>
      <p:ext uri="{BB962C8B-B14F-4D97-AF65-F5344CB8AC3E}">
        <p14:creationId xmlns:p14="http://schemas.microsoft.com/office/powerpoint/2010/main" val="3287465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333333"/>
                </a:solidFill>
                <a:effectLst/>
                <a:latin typeface="Arial" panose="020B0604020202020204" pitchFamily="34" charset="0"/>
              </a:rPr>
              <a:t>2022</a:t>
            </a:r>
            <a:r>
              <a:rPr lang="zh-TW" altLang="en-US" b="0" i="0" u="none" strike="noStrike" dirty="0">
                <a:solidFill>
                  <a:srgbClr val="333333"/>
                </a:solidFill>
                <a:effectLst/>
                <a:latin typeface="Arial" panose="020B0604020202020204" pitchFamily="34" charset="0"/>
              </a:rPr>
              <a:t>年，英雄联盟共划分了十二个赛区，它们分别是中国赛区（</a:t>
            </a:r>
            <a:r>
              <a:rPr lang="en" altLang="zh-TW" b="0" i="0" u="none" strike="noStrike" dirty="0">
                <a:solidFill>
                  <a:srgbClr val="333333"/>
                </a:solidFill>
                <a:effectLst/>
                <a:latin typeface="Arial" panose="020B0604020202020204" pitchFamily="34" charset="0"/>
              </a:rPr>
              <a:t>LPL</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韩国赛区（</a:t>
            </a:r>
            <a:r>
              <a:rPr lang="en" altLang="zh-TW" b="0" i="0" u="none" strike="noStrike" dirty="0">
                <a:solidFill>
                  <a:srgbClr val="333333"/>
                </a:solidFill>
                <a:effectLst/>
                <a:latin typeface="Arial" panose="020B0604020202020204" pitchFamily="34" charset="0"/>
              </a:rPr>
              <a:t>LCK</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欧洲赛区（</a:t>
            </a:r>
            <a:r>
              <a:rPr lang="en" altLang="zh-TW" b="0" i="0" u="none" strike="noStrike" dirty="0">
                <a:solidFill>
                  <a:srgbClr val="333333"/>
                </a:solidFill>
                <a:effectLst/>
                <a:latin typeface="Arial" panose="020B0604020202020204" pitchFamily="34" charset="0"/>
              </a:rPr>
              <a:t>LEC</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北美赛区</a:t>
            </a:r>
            <a:r>
              <a:rPr lang="en-US" altLang="zh-TW" b="0" i="0" u="none" strike="noStrike" dirty="0">
                <a:solidFill>
                  <a:srgbClr val="333333"/>
                </a:solidFill>
                <a:effectLst/>
                <a:latin typeface="Arial" panose="020B0604020202020204" pitchFamily="34" charset="0"/>
              </a:rPr>
              <a:t>(</a:t>
            </a:r>
            <a:r>
              <a:rPr lang="en" altLang="zh-TW" b="0" i="0" u="none" strike="noStrike" dirty="0">
                <a:solidFill>
                  <a:srgbClr val="333333"/>
                </a:solidFill>
                <a:effectLst/>
                <a:latin typeface="Arial" panose="020B0604020202020204" pitchFamily="34" charset="0"/>
              </a:rPr>
              <a:t>LCS)</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独联体赛区</a:t>
            </a:r>
            <a:r>
              <a:rPr lang="en-US" altLang="zh-TW" b="0" i="0" u="none" strike="noStrike" dirty="0">
                <a:solidFill>
                  <a:srgbClr val="333333"/>
                </a:solidFill>
                <a:effectLst/>
                <a:latin typeface="Arial" panose="020B0604020202020204" pitchFamily="34" charset="0"/>
              </a:rPr>
              <a:t>(</a:t>
            </a:r>
            <a:r>
              <a:rPr lang="en" altLang="zh-TW" b="0" i="0" u="none" strike="noStrike" dirty="0">
                <a:solidFill>
                  <a:srgbClr val="333333"/>
                </a:solidFill>
                <a:effectLst/>
                <a:latin typeface="Arial" panose="020B0604020202020204" pitchFamily="34" charset="0"/>
              </a:rPr>
              <a:t>LCL)</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日本赛区</a:t>
            </a:r>
            <a:r>
              <a:rPr lang="en-US" altLang="zh-TW" b="0" i="0" u="none" strike="noStrike" dirty="0">
                <a:solidFill>
                  <a:srgbClr val="333333"/>
                </a:solidFill>
                <a:effectLst/>
                <a:latin typeface="Arial" panose="020B0604020202020204" pitchFamily="34" charset="0"/>
              </a:rPr>
              <a:t>(</a:t>
            </a:r>
            <a:r>
              <a:rPr lang="en" altLang="zh-TW" b="0" i="0" u="none" strike="noStrike" dirty="0">
                <a:solidFill>
                  <a:srgbClr val="333333"/>
                </a:solidFill>
                <a:effectLst/>
                <a:latin typeface="Arial" panose="020B0604020202020204" pitchFamily="34" charset="0"/>
              </a:rPr>
              <a:t>LJL)</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东南亚赛区（</a:t>
            </a:r>
            <a:r>
              <a:rPr lang="en" altLang="zh-TW" b="0" i="0" u="none" strike="noStrike" dirty="0">
                <a:solidFill>
                  <a:srgbClr val="333333"/>
                </a:solidFill>
                <a:effectLst/>
                <a:latin typeface="Arial" panose="020B0604020202020204" pitchFamily="34" charset="0"/>
              </a:rPr>
              <a:t>PCS</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土耳其赛区（</a:t>
            </a:r>
            <a:r>
              <a:rPr lang="en" altLang="zh-TW" b="0" i="0" u="none" strike="noStrike" dirty="0">
                <a:solidFill>
                  <a:srgbClr val="333333"/>
                </a:solidFill>
                <a:effectLst/>
                <a:latin typeface="Arial" panose="020B0604020202020204" pitchFamily="34" charset="0"/>
              </a:rPr>
              <a:t>TCL</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越南赛区（</a:t>
            </a:r>
            <a:r>
              <a:rPr lang="en" altLang="zh-TW" b="0" i="0" u="none" strike="noStrike" dirty="0">
                <a:solidFill>
                  <a:srgbClr val="333333"/>
                </a:solidFill>
                <a:effectLst/>
                <a:latin typeface="Arial" panose="020B0604020202020204" pitchFamily="34" charset="0"/>
              </a:rPr>
              <a:t>VCS</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巴西赛区</a:t>
            </a:r>
            <a:r>
              <a:rPr lang="en-US" altLang="zh-TW" b="0" i="0" u="none" strike="noStrike" dirty="0">
                <a:solidFill>
                  <a:srgbClr val="333333"/>
                </a:solidFill>
                <a:effectLst/>
                <a:latin typeface="Arial" panose="020B0604020202020204" pitchFamily="34" charset="0"/>
              </a:rPr>
              <a:t>(</a:t>
            </a:r>
            <a:r>
              <a:rPr lang="en" altLang="zh-TW" b="0" i="0" u="none" strike="noStrike" dirty="0">
                <a:solidFill>
                  <a:srgbClr val="333333"/>
                </a:solidFill>
                <a:effectLst/>
                <a:latin typeface="Arial" panose="020B0604020202020204" pitchFamily="34" charset="0"/>
              </a:rPr>
              <a:t>CBLOL)</a:t>
            </a:r>
            <a:r>
              <a:rPr lang="zh-TW" altLang="en" b="0" i="0" u="none" strike="noStrike" dirty="0">
                <a:solidFill>
                  <a:srgbClr val="333333"/>
                </a:solidFill>
                <a:effectLst/>
                <a:latin typeface="Arial" panose="020B0604020202020204" pitchFamily="34" charset="0"/>
              </a:rPr>
              <a:t>、</a:t>
            </a:r>
            <a:r>
              <a:rPr lang="zh-TW" altLang="en-US" b="0" i="0" u="none" strike="noStrike" dirty="0">
                <a:solidFill>
                  <a:srgbClr val="333333"/>
                </a:solidFill>
                <a:effectLst/>
                <a:latin typeface="Arial" panose="020B0604020202020204" pitchFamily="34" charset="0"/>
              </a:rPr>
              <a:t>ㄏ和南拉丁美洲赛区（</a:t>
            </a:r>
            <a:r>
              <a:rPr lang="en" altLang="zh-TW" b="0" i="0" u="none" strike="noStrike" dirty="0">
                <a:solidFill>
                  <a:srgbClr val="333333"/>
                </a:solidFill>
                <a:effectLst/>
                <a:latin typeface="Arial" panose="020B0604020202020204" pitchFamily="34" charset="0"/>
              </a:rPr>
              <a:t>CLS</a:t>
            </a:r>
            <a:r>
              <a:rPr lang="zh-TW" altLang="en" b="0" i="0" u="none" strike="noStrike" dirty="0">
                <a:solidFill>
                  <a:srgbClr val="333333"/>
                </a:solidFill>
                <a:effectLst/>
                <a:latin typeface="Arial" panose="020B0604020202020204" pitchFamily="34" charset="0"/>
              </a:rPr>
              <a:t>）</a:t>
            </a: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14</a:t>
            </a:fld>
            <a:endParaRPr kumimoji="1" lang="zh-TW" altLang="en-US"/>
          </a:p>
        </p:txBody>
      </p:sp>
    </p:spTree>
    <p:extLst>
      <p:ext uri="{BB962C8B-B14F-4D97-AF65-F5344CB8AC3E}">
        <p14:creationId xmlns:p14="http://schemas.microsoft.com/office/powerpoint/2010/main" val="4112380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此阶段由</a:t>
            </a:r>
            <a:r>
              <a:rPr lang="en-US" altLang="zh-TW" b="0" i="0" u="none" strike="noStrike" dirty="0">
                <a:solidFill>
                  <a:srgbClr val="333333"/>
                </a:solidFill>
                <a:effectLst/>
                <a:latin typeface="microsoft yahei" panose="020B0503020204020204" pitchFamily="34" charset="-122"/>
                <a:ea typeface="microsoft yahei" panose="020B0503020204020204" pitchFamily="34" charset="-122"/>
              </a:rPr>
              <a:t>17</a:t>
            </a:r>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个队伍组成，</a:t>
            </a:r>
            <a:r>
              <a:rPr lang="en-US" altLang="zh-TW" b="0" i="0" u="none" strike="noStrike" dirty="0">
                <a:solidFill>
                  <a:srgbClr val="333333"/>
                </a:solidFill>
                <a:effectLst/>
                <a:latin typeface="microsoft yahei" panose="020B0503020204020204" pitchFamily="34" charset="-122"/>
                <a:ea typeface="microsoft yahei" panose="020B0503020204020204" pitchFamily="34" charset="-122"/>
              </a:rPr>
              <a:t>17</a:t>
            </a:r>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只队伍不分组进行组内单循环。每个队伍在每个赛季将进行</a:t>
            </a:r>
            <a:r>
              <a:rPr lang="en-US" altLang="zh-TW" b="0" i="0" u="none" strike="noStrike" dirty="0">
                <a:solidFill>
                  <a:srgbClr val="333333"/>
                </a:solidFill>
                <a:effectLst/>
                <a:latin typeface="microsoft yahei" panose="020B0503020204020204" pitchFamily="34" charset="-122"/>
                <a:ea typeface="microsoft yahei" panose="020B0503020204020204" pitchFamily="34" charset="-122"/>
              </a:rPr>
              <a:t>16</a:t>
            </a:r>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场比赛，以联盟形式与其所在地区的对手进行比赛。每个队伍在每个赛季将与每个对手进行一次比赛。比赛排名将由积分决定。</a:t>
            </a: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17</a:t>
            </a:fld>
            <a:endParaRPr kumimoji="1" lang="zh-TW" altLang="en-US"/>
          </a:p>
        </p:txBody>
      </p:sp>
    </p:spTree>
    <p:extLst>
      <p:ext uri="{BB962C8B-B14F-4D97-AF65-F5344CB8AC3E}">
        <p14:creationId xmlns:p14="http://schemas.microsoft.com/office/powerpoint/2010/main" val="1468612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 altLang="zh-TW" b="0" i="0" dirty="0">
                <a:solidFill>
                  <a:srgbClr val="121212"/>
                </a:solidFill>
                <a:effectLst/>
                <a:latin typeface="-apple-system"/>
              </a:rPr>
              <a:t>LPL</a:t>
            </a:r>
            <a:r>
              <a:rPr lang="zh-TW" altLang="en-US" b="0" i="0" dirty="0">
                <a:solidFill>
                  <a:srgbClr val="121212"/>
                </a:solidFill>
                <a:effectLst/>
                <a:latin typeface="-apple-system"/>
              </a:rPr>
              <a:t>季后赛一直采取的单败淘汰制，分两个半区进行</a:t>
            </a:r>
            <a:r>
              <a:rPr lang="en" altLang="zh-TW" b="0" i="0" dirty="0">
                <a:solidFill>
                  <a:srgbClr val="121212"/>
                </a:solidFill>
                <a:effectLst/>
                <a:latin typeface="-apple-system"/>
              </a:rPr>
              <a:t>BO5</a:t>
            </a:r>
            <a:r>
              <a:rPr lang="zh-TW" altLang="en-US" b="0" i="0" dirty="0">
                <a:solidFill>
                  <a:srgbClr val="121212"/>
                </a:solidFill>
                <a:effectLst/>
                <a:latin typeface="-apple-system"/>
              </a:rPr>
              <a:t>竞赛。</a:t>
            </a:r>
          </a:p>
          <a:p>
            <a:pPr algn="l"/>
            <a:r>
              <a:rPr lang="zh-TW" altLang="en-US" b="0" i="0" dirty="0">
                <a:solidFill>
                  <a:srgbClr val="121212"/>
                </a:solidFill>
                <a:effectLst/>
                <a:latin typeface="-apple-system"/>
              </a:rPr>
              <a:t>上下两个半区分别以常规赛第一、二名作为头部，上半区分别是第</a:t>
            </a:r>
            <a:r>
              <a:rPr lang="en-US" altLang="zh-TW" b="0" i="0" dirty="0">
                <a:solidFill>
                  <a:srgbClr val="121212"/>
                </a:solidFill>
                <a:effectLst/>
                <a:latin typeface="-apple-system"/>
              </a:rPr>
              <a:t>1</a:t>
            </a:r>
            <a:r>
              <a:rPr lang="zh-TW" altLang="en-US" b="0" i="0" dirty="0">
                <a:solidFill>
                  <a:srgbClr val="121212"/>
                </a:solidFill>
                <a:effectLst/>
                <a:latin typeface="-apple-system"/>
              </a:rPr>
              <a:t>、</a:t>
            </a:r>
            <a:r>
              <a:rPr lang="en-US" altLang="zh-TW" b="0" i="0" dirty="0">
                <a:solidFill>
                  <a:srgbClr val="121212"/>
                </a:solidFill>
                <a:effectLst/>
                <a:latin typeface="-apple-system"/>
              </a:rPr>
              <a:t>4</a:t>
            </a:r>
            <a:r>
              <a:rPr lang="zh-TW" altLang="en-US" b="0" i="0" dirty="0">
                <a:solidFill>
                  <a:srgbClr val="121212"/>
                </a:solidFill>
                <a:effectLst/>
                <a:latin typeface="-apple-system"/>
              </a:rPr>
              <a:t>、</a:t>
            </a:r>
            <a:r>
              <a:rPr lang="en-US" altLang="zh-TW" b="0" i="0" dirty="0">
                <a:solidFill>
                  <a:srgbClr val="121212"/>
                </a:solidFill>
                <a:effectLst/>
                <a:latin typeface="-apple-system"/>
              </a:rPr>
              <a:t>5</a:t>
            </a:r>
            <a:r>
              <a:rPr lang="zh-TW" altLang="en-US" b="0" i="0" dirty="0">
                <a:solidFill>
                  <a:srgbClr val="121212"/>
                </a:solidFill>
                <a:effectLst/>
                <a:latin typeface="-apple-system"/>
              </a:rPr>
              <a:t>、</a:t>
            </a:r>
            <a:r>
              <a:rPr lang="en-US" altLang="zh-TW" b="0" i="0" dirty="0">
                <a:solidFill>
                  <a:srgbClr val="121212"/>
                </a:solidFill>
                <a:effectLst/>
                <a:latin typeface="-apple-system"/>
              </a:rPr>
              <a:t>8</a:t>
            </a:r>
            <a:r>
              <a:rPr lang="zh-TW" altLang="en-US" b="0" i="0" dirty="0">
                <a:solidFill>
                  <a:srgbClr val="121212"/>
                </a:solidFill>
                <a:effectLst/>
                <a:latin typeface="-apple-system"/>
              </a:rPr>
              <a:t>名。下半区则是</a:t>
            </a:r>
            <a:r>
              <a:rPr lang="en-US" altLang="zh-TW" b="0" i="0" dirty="0">
                <a:solidFill>
                  <a:srgbClr val="121212"/>
                </a:solidFill>
                <a:effectLst/>
                <a:latin typeface="-apple-system"/>
              </a:rPr>
              <a:t>2</a:t>
            </a:r>
            <a:r>
              <a:rPr lang="zh-TW" altLang="en-US" b="0" i="0" dirty="0">
                <a:solidFill>
                  <a:srgbClr val="121212"/>
                </a:solidFill>
                <a:effectLst/>
                <a:latin typeface="-apple-system"/>
              </a:rPr>
              <a:t>、</a:t>
            </a:r>
            <a:r>
              <a:rPr lang="en-US" altLang="zh-TW" b="0" i="0" dirty="0">
                <a:solidFill>
                  <a:srgbClr val="121212"/>
                </a:solidFill>
                <a:effectLst/>
                <a:latin typeface="-apple-system"/>
              </a:rPr>
              <a:t>3</a:t>
            </a:r>
            <a:r>
              <a:rPr lang="zh-TW" altLang="en-US" b="0" i="0" dirty="0">
                <a:solidFill>
                  <a:srgbClr val="121212"/>
                </a:solidFill>
                <a:effectLst/>
                <a:latin typeface="-apple-system"/>
              </a:rPr>
              <a:t>、</a:t>
            </a:r>
            <a:r>
              <a:rPr lang="en-US" altLang="zh-TW" b="0" i="0" dirty="0">
                <a:solidFill>
                  <a:srgbClr val="121212"/>
                </a:solidFill>
                <a:effectLst/>
                <a:latin typeface="-apple-system"/>
              </a:rPr>
              <a:t>6</a:t>
            </a:r>
            <a:r>
              <a:rPr lang="zh-TW" altLang="en-US" b="0" i="0" dirty="0">
                <a:solidFill>
                  <a:srgbClr val="121212"/>
                </a:solidFill>
                <a:effectLst/>
                <a:latin typeface="-apple-system"/>
              </a:rPr>
              <a:t>、</a:t>
            </a:r>
            <a:r>
              <a:rPr lang="en-US" altLang="zh-TW" b="0" i="0" dirty="0">
                <a:solidFill>
                  <a:srgbClr val="121212"/>
                </a:solidFill>
                <a:effectLst/>
                <a:latin typeface="-apple-system"/>
              </a:rPr>
              <a:t>7</a:t>
            </a:r>
            <a:r>
              <a:rPr lang="zh-TW" altLang="en-US" b="0" i="0" dirty="0">
                <a:solidFill>
                  <a:srgbClr val="121212"/>
                </a:solidFill>
                <a:effectLst/>
                <a:latin typeface="-apple-system"/>
              </a:rPr>
              <a:t>。</a:t>
            </a: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18</a:t>
            </a:fld>
            <a:endParaRPr kumimoji="1" lang="zh-TW" altLang="en-US"/>
          </a:p>
        </p:txBody>
      </p:sp>
    </p:spTree>
    <p:extLst>
      <p:ext uri="{BB962C8B-B14F-4D97-AF65-F5344CB8AC3E}">
        <p14:creationId xmlns:p14="http://schemas.microsoft.com/office/powerpoint/2010/main" val="2089775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2023</a:t>
            </a:r>
            <a:r>
              <a:rPr kumimoji="1" lang="zh-TW" altLang="en-US" dirty="0"/>
              <a:t>季中冠军赛入围赛将于北京时间</a:t>
            </a:r>
            <a:r>
              <a:rPr kumimoji="1" lang="en-US" altLang="zh-TW" dirty="0"/>
              <a:t>5</a:t>
            </a:r>
            <a:r>
              <a:rPr kumimoji="1" lang="zh-TW" altLang="en-US" dirty="0"/>
              <a:t>月</a:t>
            </a:r>
            <a:r>
              <a:rPr kumimoji="1" lang="en-US" altLang="zh-TW" dirty="0"/>
              <a:t>2</a:t>
            </a:r>
            <a:r>
              <a:rPr kumimoji="1" lang="zh-TW" altLang="en-US" dirty="0"/>
              <a:t>日</a:t>
            </a:r>
            <a:r>
              <a:rPr kumimoji="1" lang="en-US" altLang="zh-TW" dirty="0"/>
              <a:t>20:00</a:t>
            </a:r>
            <a:r>
              <a:rPr kumimoji="1" lang="zh-TW" altLang="en-US" dirty="0"/>
              <a:t>正式开赛，首先由</a:t>
            </a:r>
            <a:r>
              <a:rPr kumimoji="1" lang="en" altLang="zh-TW" dirty="0"/>
              <a:t>PCS</a:t>
            </a:r>
            <a:r>
              <a:rPr kumimoji="1" lang="zh-TW" altLang="en-US" dirty="0"/>
              <a:t>赛区的</a:t>
            </a:r>
            <a:r>
              <a:rPr kumimoji="1" lang="en" altLang="zh-TW" dirty="0"/>
              <a:t>PSG</a:t>
            </a:r>
            <a:r>
              <a:rPr kumimoji="1" lang="zh-TW" altLang="en-US" dirty="0"/>
              <a:t>和</a:t>
            </a:r>
            <a:r>
              <a:rPr kumimoji="1" lang="en" altLang="zh-TW" dirty="0"/>
              <a:t>LJL</a:t>
            </a:r>
            <a:r>
              <a:rPr kumimoji="1" lang="zh-TW" altLang="en-US" dirty="0"/>
              <a:t>赛区的</a:t>
            </a:r>
            <a:r>
              <a:rPr kumimoji="1" lang="en" altLang="zh-TW" dirty="0"/>
              <a:t>DFM</a:t>
            </a:r>
            <a:r>
              <a:rPr kumimoji="1" lang="zh-TW" altLang="en-US" dirty="0"/>
              <a:t>打响第一战；代表</a:t>
            </a:r>
            <a:r>
              <a:rPr kumimoji="1" lang="en" altLang="zh-TW" dirty="0"/>
              <a:t>LPL</a:t>
            </a:r>
            <a:r>
              <a:rPr kumimoji="1" lang="zh-TW" altLang="en-US" dirty="0"/>
              <a:t>赛区出征的</a:t>
            </a:r>
            <a:r>
              <a:rPr kumimoji="1" lang="en-US" altLang="zh-TW" dirty="0"/>
              <a:t>@</a:t>
            </a:r>
            <a:r>
              <a:rPr kumimoji="1" lang="en" altLang="zh-TW" dirty="0"/>
              <a:t>BLG</a:t>
            </a:r>
            <a:r>
              <a:rPr kumimoji="1" lang="zh-TW" altLang="en-US" dirty="0"/>
              <a:t>电子竞技俱乐部 会在</a:t>
            </a:r>
            <a:r>
              <a:rPr kumimoji="1" lang="en-US" altLang="zh-TW" dirty="0"/>
              <a:t>5</a:t>
            </a:r>
            <a:r>
              <a:rPr kumimoji="1" lang="zh-TW" altLang="en-US" dirty="0"/>
              <a:t>月</a:t>
            </a:r>
            <a:r>
              <a:rPr kumimoji="1" lang="en-US" altLang="zh-TW" dirty="0"/>
              <a:t>3</a:t>
            </a:r>
            <a:r>
              <a:rPr kumimoji="1" lang="zh-TW" altLang="en-US" dirty="0"/>
              <a:t>日</a:t>
            </a:r>
            <a:r>
              <a:rPr kumimoji="1" lang="en-US" altLang="zh-TW" dirty="0"/>
              <a:t>20:00</a:t>
            </a:r>
            <a:r>
              <a:rPr kumimoji="1" lang="zh-TW" altLang="en-US" dirty="0"/>
              <a:t>亮相对阵</a:t>
            </a:r>
            <a:r>
              <a:rPr kumimoji="1" lang="en" altLang="zh-TW" dirty="0"/>
              <a:t>LLA</a:t>
            </a:r>
            <a:r>
              <a:rPr kumimoji="1" lang="zh-TW" altLang="en-US" dirty="0"/>
              <a:t>赛区的</a:t>
            </a:r>
            <a:r>
              <a:rPr kumimoji="1" lang="en" altLang="zh-TW" dirty="0"/>
              <a:t>R7</a:t>
            </a:r>
            <a:r>
              <a:rPr kumimoji="1" lang="zh-TW" altLang="en" dirty="0"/>
              <a:t>。</a:t>
            </a:r>
            <a:r>
              <a:rPr kumimoji="1" lang="zh-TW" altLang="en-US" dirty="0"/>
              <a:t>入围赛阶段为</a:t>
            </a:r>
            <a:r>
              <a:rPr kumimoji="1" lang="en" altLang="zh-TW" dirty="0"/>
              <a:t>BO3</a:t>
            </a:r>
            <a:r>
              <a:rPr kumimoji="1" lang="zh-TW" altLang="en-US" dirty="0"/>
              <a:t>双败淘汰分组赛，最终角逐出三个晋级名额，全新赛制，准备迎接挑战吧！</a:t>
            </a:r>
          </a:p>
          <a:p>
            <a:endParaRPr kumimoji="1" lang="zh-TW" altLang="en-US" dirty="0"/>
          </a:p>
          <a:p>
            <a:pPr algn="l"/>
            <a:r>
              <a:rPr kumimoji="1" lang="zh-TW" altLang="en-US" dirty="0"/>
              <a:t>破障陈规，颠覆想象！来自各赛区的</a:t>
            </a:r>
            <a:r>
              <a:rPr kumimoji="1" lang="en-US" altLang="zh-TW" dirty="0"/>
              <a:t>13</a:t>
            </a:r>
            <a:r>
              <a:rPr kumimoji="1" lang="zh-TW" altLang="en-US" dirty="0"/>
              <a:t>支顶级战队将在伦敦展开</a:t>
            </a:r>
            <a:r>
              <a:rPr kumimoji="1" lang="en-US" altLang="zh-TW" dirty="0"/>
              <a:t>2023</a:t>
            </a:r>
            <a:r>
              <a:rPr kumimoji="1" lang="zh-TW" altLang="en-US" dirty="0"/>
              <a:t>季中冠军赛的激烈角逐，敬请关注！入围赛阶段：</a:t>
            </a:r>
            <a:r>
              <a:rPr kumimoji="1" lang="en-US" altLang="zh-TW" dirty="0"/>
              <a:t>5</a:t>
            </a:r>
            <a:r>
              <a:rPr kumimoji="1" lang="zh-TW" altLang="en-US" dirty="0"/>
              <a:t>月</a:t>
            </a:r>
            <a:r>
              <a:rPr kumimoji="1" lang="en-US" altLang="zh-TW" dirty="0"/>
              <a:t>2</a:t>
            </a:r>
            <a:r>
              <a:rPr kumimoji="1" lang="zh-TW" altLang="en-US" dirty="0"/>
              <a:t>日</a:t>
            </a:r>
            <a:r>
              <a:rPr kumimoji="1" lang="en-US" altLang="zh-TW" dirty="0"/>
              <a:t>-5</a:t>
            </a:r>
            <a:r>
              <a:rPr kumimoji="1" lang="zh-TW" altLang="en-US" dirty="0"/>
              <a:t>月</a:t>
            </a:r>
            <a:r>
              <a:rPr kumimoji="1" lang="en-US" altLang="zh-TW" dirty="0"/>
              <a:t>7</a:t>
            </a:r>
            <a:r>
              <a:rPr kumimoji="1" lang="zh-TW" altLang="en-US" dirty="0"/>
              <a:t>日，胜败分组赛：</a:t>
            </a:r>
            <a:r>
              <a:rPr kumimoji="1" lang="en-US" altLang="zh-TW" dirty="0"/>
              <a:t>5</a:t>
            </a:r>
            <a:r>
              <a:rPr kumimoji="1" lang="zh-TW" altLang="en-US" dirty="0"/>
              <a:t>月</a:t>
            </a:r>
            <a:r>
              <a:rPr kumimoji="1" lang="en-US" altLang="zh-TW" dirty="0"/>
              <a:t>9</a:t>
            </a:r>
            <a:r>
              <a:rPr kumimoji="1" lang="zh-TW" altLang="en-US" dirty="0"/>
              <a:t>日</a:t>
            </a:r>
            <a:r>
              <a:rPr kumimoji="1" lang="en-US" altLang="zh-TW" dirty="0"/>
              <a:t>-5</a:t>
            </a:r>
            <a:r>
              <a:rPr kumimoji="1" lang="zh-TW" altLang="en-US" dirty="0"/>
              <a:t>月</a:t>
            </a:r>
            <a:r>
              <a:rPr kumimoji="1" lang="en-US" altLang="zh-TW" dirty="0"/>
              <a:t>21</a:t>
            </a:r>
            <a:r>
              <a:rPr kumimoji="1" lang="zh-TW" altLang="en-US" dirty="0"/>
              <a:t>日，冠亚军决赛：</a:t>
            </a:r>
            <a:r>
              <a:rPr kumimoji="1" lang="en-US" altLang="zh-TW" dirty="0"/>
              <a:t>5</a:t>
            </a:r>
            <a:r>
              <a:rPr kumimoji="1" lang="zh-TW" altLang="en-US" dirty="0"/>
              <a:t>月</a:t>
            </a:r>
            <a:r>
              <a:rPr kumimoji="1" lang="en-US" altLang="zh-TW" dirty="0"/>
              <a:t>21</a:t>
            </a:r>
            <a:r>
              <a:rPr kumimoji="1" lang="zh-TW" altLang="en-US" dirty="0"/>
              <a:t>日</a:t>
            </a:r>
            <a:br>
              <a:rPr kumimoji="1" lang="en-US" altLang="zh-TW" dirty="0"/>
            </a:br>
            <a:endParaRPr kumimoji="1" lang="en-US" altLang="zh-TW" dirty="0"/>
          </a:p>
          <a:p>
            <a:pPr algn="l"/>
            <a:r>
              <a:rPr lang="en-US" altLang="zh-TW" b="1" i="0" u="none" strike="noStrike" dirty="0">
                <a:solidFill>
                  <a:srgbClr val="222222"/>
                </a:solidFill>
                <a:effectLst/>
                <a:latin typeface="arial" panose="020B0604020202020204" pitchFamily="34" charset="0"/>
              </a:rPr>
              <a:t>1</a:t>
            </a:r>
            <a:r>
              <a:rPr lang="zh-TW" altLang="en-US" b="1" i="0" u="none" strike="noStrike" dirty="0">
                <a:solidFill>
                  <a:srgbClr val="222222"/>
                </a:solidFill>
                <a:effectLst/>
                <a:latin typeface="arial" panose="020B0604020202020204" pitchFamily="34" charset="0"/>
              </a:rPr>
              <a:t>、入围赛</a:t>
            </a:r>
            <a:br>
              <a:rPr lang="zh-TW" altLang="en-US" b="0" i="0" u="none" strike="noStrike" dirty="0">
                <a:solidFill>
                  <a:srgbClr val="222222"/>
                </a:solidFill>
                <a:effectLst/>
                <a:latin typeface="arial" panose="020B0604020202020204" pitchFamily="34" charset="0"/>
              </a:rPr>
            </a:br>
            <a:endParaRPr lang="zh-TW" altLang="en-US" b="0" i="0" u="none" strike="noStrike" dirty="0">
              <a:solidFill>
                <a:srgbClr val="222222"/>
              </a:solidFill>
              <a:effectLst/>
              <a:latin typeface="arial" panose="020B0604020202020204" pitchFamily="34" charset="0"/>
            </a:endParaRPr>
          </a:p>
          <a:p>
            <a:pPr algn="l"/>
            <a:r>
              <a:rPr lang="zh-TW" altLang="en-US" b="1" i="0" u="none" strike="noStrike" dirty="0">
                <a:solidFill>
                  <a:srgbClr val="222222"/>
                </a:solidFill>
                <a:effectLst/>
                <a:latin typeface="arial" panose="020B0604020202020204" pitchFamily="34" charset="0"/>
              </a:rPr>
              <a:t>参赛队伍：</a:t>
            </a:r>
            <a:r>
              <a:rPr lang="zh-TW" altLang="en-US" b="0" i="0" u="none" strike="noStrike" dirty="0">
                <a:solidFill>
                  <a:srgbClr val="222222"/>
                </a:solidFill>
                <a:effectLst/>
                <a:latin typeface="arial" panose="020B0604020202020204" pitchFamily="34" charset="0"/>
              </a:rPr>
              <a:t>一共</a:t>
            </a:r>
            <a:r>
              <a:rPr lang="en-US" altLang="zh-TW" b="0" i="0" u="none" strike="noStrike" dirty="0">
                <a:solidFill>
                  <a:srgbClr val="222222"/>
                </a:solidFill>
                <a:effectLst/>
                <a:latin typeface="arial" panose="020B0604020202020204" pitchFamily="34" charset="0"/>
              </a:rPr>
              <a:t>8</a:t>
            </a:r>
            <a:r>
              <a:rPr lang="zh-TW" altLang="en-US" b="0" i="0" u="none" strike="noStrike" dirty="0">
                <a:solidFill>
                  <a:srgbClr val="222222"/>
                </a:solidFill>
                <a:effectLst/>
                <a:latin typeface="arial" panose="020B0604020202020204" pitchFamily="34" charset="0"/>
              </a:rPr>
              <a:t>支，分别是</a:t>
            </a:r>
            <a:r>
              <a:rPr lang="en" altLang="zh-TW" b="0" i="0" u="none" strike="noStrike" dirty="0">
                <a:solidFill>
                  <a:srgbClr val="222222"/>
                </a:solidFill>
                <a:effectLst/>
                <a:latin typeface="arial" panose="020B0604020202020204" pitchFamily="34" charset="0"/>
              </a:rPr>
              <a:t>LPL</a:t>
            </a:r>
            <a:r>
              <a:rPr lang="zh-TW" altLang="en" b="0" i="0" u="none" strike="noStrike" dirty="0">
                <a:solidFill>
                  <a:srgbClr val="222222"/>
                </a:solidFill>
                <a:effectLst/>
                <a:latin typeface="arial" panose="020B0604020202020204" pitchFamily="34" charset="0"/>
              </a:rPr>
              <a:t>、</a:t>
            </a:r>
            <a:r>
              <a:rPr lang="en" altLang="zh-TW" b="0" i="0" u="none" strike="noStrike" dirty="0">
                <a:solidFill>
                  <a:srgbClr val="222222"/>
                </a:solidFill>
                <a:effectLst/>
                <a:latin typeface="arial" panose="020B0604020202020204" pitchFamily="34" charset="0"/>
              </a:rPr>
              <a:t>LEC</a:t>
            </a:r>
            <a:r>
              <a:rPr lang="zh-TW" altLang="en" b="0" i="0" u="none" strike="noStrike" dirty="0">
                <a:solidFill>
                  <a:srgbClr val="222222"/>
                </a:solidFill>
                <a:effectLst/>
                <a:latin typeface="arial" panose="020B0604020202020204" pitchFamily="34" charset="0"/>
              </a:rPr>
              <a:t>、</a:t>
            </a:r>
            <a:r>
              <a:rPr lang="en" altLang="zh-TW" b="0" i="0" u="none" strike="noStrike" dirty="0">
                <a:solidFill>
                  <a:srgbClr val="222222"/>
                </a:solidFill>
                <a:effectLst/>
                <a:latin typeface="arial" panose="020B0604020202020204" pitchFamily="34" charset="0"/>
              </a:rPr>
              <a:t>LCS</a:t>
            </a:r>
            <a:r>
              <a:rPr lang="zh-TW" altLang="en-US" b="0" i="0" u="none" strike="noStrike" dirty="0">
                <a:solidFill>
                  <a:srgbClr val="222222"/>
                </a:solidFill>
                <a:effectLst/>
                <a:latin typeface="arial" panose="020B0604020202020204" pitchFamily="34" charset="0"/>
              </a:rPr>
              <a:t>的二号种子战队和</a:t>
            </a:r>
            <a:r>
              <a:rPr lang="en" altLang="zh-TW" b="0" i="0" u="none" strike="noStrike" dirty="0">
                <a:solidFill>
                  <a:srgbClr val="222222"/>
                </a:solidFill>
                <a:effectLst/>
                <a:latin typeface="arial" panose="020B0604020202020204" pitchFamily="34" charset="0"/>
              </a:rPr>
              <a:t>LLA</a:t>
            </a:r>
            <a:r>
              <a:rPr lang="zh-TW" altLang="en" b="0" i="0" u="none" strike="noStrike" dirty="0">
                <a:solidFill>
                  <a:srgbClr val="222222"/>
                </a:solidFill>
                <a:effectLst/>
                <a:latin typeface="arial" panose="020B0604020202020204" pitchFamily="34" charset="0"/>
              </a:rPr>
              <a:t>、</a:t>
            </a:r>
            <a:r>
              <a:rPr lang="en" altLang="zh-TW" b="0" i="0" u="none" strike="noStrike" dirty="0">
                <a:solidFill>
                  <a:srgbClr val="222222"/>
                </a:solidFill>
                <a:effectLst/>
                <a:latin typeface="arial" panose="020B0604020202020204" pitchFamily="34" charset="0"/>
              </a:rPr>
              <a:t>CBLOL</a:t>
            </a:r>
            <a:r>
              <a:rPr lang="zh-TW" altLang="en" b="0" i="0" u="none" strike="noStrike" dirty="0">
                <a:solidFill>
                  <a:srgbClr val="222222"/>
                </a:solidFill>
                <a:effectLst/>
                <a:latin typeface="arial" panose="020B0604020202020204" pitchFamily="34" charset="0"/>
              </a:rPr>
              <a:t>、</a:t>
            </a:r>
            <a:r>
              <a:rPr lang="en" altLang="zh-TW" b="0" i="0" u="none" strike="noStrike" dirty="0">
                <a:solidFill>
                  <a:srgbClr val="222222"/>
                </a:solidFill>
                <a:effectLst/>
                <a:latin typeface="arial" panose="020B0604020202020204" pitchFamily="34" charset="0"/>
              </a:rPr>
              <a:t>PCS</a:t>
            </a:r>
            <a:r>
              <a:rPr lang="zh-TW" altLang="en" b="0" i="0" u="none" strike="noStrike" dirty="0">
                <a:solidFill>
                  <a:srgbClr val="222222"/>
                </a:solidFill>
                <a:effectLst/>
                <a:latin typeface="arial" panose="020B0604020202020204" pitchFamily="34" charset="0"/>
              </a:rPr>
              <a:t>、</a:t>
            </a:r>
            <a:r>
              <a:rPr lang="en" altLang="zh-TW" b="0" i="0" u="none" strike="noStrike" dirty="0">
                <a:solidFill>
                  <a:srgbClr val="222222"/>
                </a:solidFill>
                <a:effectLst/>
                <a:latin typeface="arial" panose="020B0604020202020204" pitchFamily="34" charset="0"/>
              </a:rPr>
              <a:t>VCS</a:t>
            </a:r>
            <a:r>
              <a:rPr lang="zh-TW" altLang="en-US" b="0" i="0" u="none" strike="noStrike" dirty="0">
                <a:solidFill>
                  <a:srgbClr val="222222"/>
                </a:solidFill>
                <a:effectLst/>
                <a:latin typeface="arial" panose="020B0604020202020204" pitchFamily="34" charset="0"/>
              </a:rPr>
              <a:t>和</a:t>
            </a:r>
            <a:r>
              <a:rPr lang="en" altLang="zh-TW" b="0" i="0" u="none" strike="noStrike" dirty="0">
                <a:solidFill>
                  <a:srgbClr val="222222"/>
                </a:solidFill>
                <a:effectLst/>
                <a:latin typeface="arial" panose="020B0604020202020204" pitchFamily="34" charset="0"/>
              </a:rPr>
              <a:t>LJL</a:t>
            </a:r>
            <a:r>
              <a:rPr lang="zh-TW" altLang="en-US" b="0" i="0" u="none" strike="noStrike" dirty="0">
                <a:solidFill>
                  <a:srgbClr val="222222"/>
                </a:solidFill>
                <a:effectLst/>
                <a:latin typeface="arial" panose="020B0604020202020204" pitchFamily="34" charset="0"/>
              </a:rPr>
              <a:t>的一号种子队伍。</a:t>
            </a:r>
          </a:p>
          <a:p>
            <a:pPr algn="l"/>
            <a:r>
              <a:rPr lang="zh-TW" altLang="en-US" b="1" i="0" u="none" strike="noStrike" dirty="0">
                <a:solidFill>
                  <a:srgbClr val="222222"/>
                </a:solidFill>
                <a:effectLst/>
                <a:latin typeface="arial" panose="020B0604020202020204" pitchFamily="34" charset="0"/>
              </a:rPr>
              <a:t>比赛时间：</a:t>
            </a:r>
            <a:r>
              <a:rPr lang="en-US" altLang="zh-TW" b="0" i="0" u="none" strike="noStrike" dirty="0">
                <a:solidFill>
                  <a:srgbClr val="222222"/>
                </a:solidFill>
                <a:effectLst/>
                <a:latin typeface="arial" panose="020B0604020202020204" pitchFamily="34" charset="0"/>
              </a:rPr>
              <a:t>5</a:t>
            </a:r>
            <a:r>
              <a:rPr lang="zh-TW" altLang="en-US" b="0" i="0" u="none" strike="noStrike" dirty="0">
                <a:solidFill>
                  <a:srgbClr val="222222"/>
                </a:solidFill>
                <a:effectLst/>
                <a:latin typeface="arial" panose="020B0604020202020204" pitchFamily="34" charset="0"/>
              </a:rPr>
              <a:t>月</a:t>
            </a:r>
            <a:r>
              <a:rPr lang="en-US" altLang="zh-TW" b="0" i="0" u="none" strike="noStrike" dirty="0">
                <a:solidFill>
                  <a:srgbClr val="222222"/>
                </a:solidFill>
                <a:effectLst/>
                <a:latin typeface="arial" panose="020B0604020202020204" pitchFamily="34" charset="0"/>
              </a:rPr>
              <a:t>2</a:t>
            </a:r>
            <a:r>
              <a:rPr lang="zh-TW" altLang="en-US" b="0" i="0" u="none" strike="noStrike" dirty="0">
                <a:solidFill>
                  <a:srgbClr val="222222"/>
                </a:solidFill>
                <a:effectLst/>
                <a:latin typeface="arial" panose="020B0604020202020204" pitchFamily="34" charset="0"/>
              </a:rPr>
              <a:t>日</a:t>
            </a:r>
            <a:r>
              <a:rPr lang="en-US" altLang="zh-TW" b="0" i="0" u="none" strike="noStrike" dirty="0">
                <a:solidFill>
                  <a:srgbClr val="222222"/>
                </a:solidFill>
                <a:effectLst/>
                <a:latin typeface="arial" panose="020B0604020202020204" pitchFamily="34" charset="0"/>
              </a:rPr>
              <a:t>-5</a:t>
            </a:r>
            <a:r>
              <a:rPr lang="zh-TW" altLang="en-US" b="0" i="0" u="none" strike="noStrike" dirty="0">
                <a:solidFill>
                  <a:srgbClr val="222222"/>
                </a:solidFill>
                <a:effectLst/>
                <a:latin typeface="arial" panose="020B0604020202020204" pitchFamily="34" charset="0"/>
              </a:rPr>
              <a:t>月</a:t>
            </a:r>
            <a:r>
              <a:rPr lang="en-US" altLang="zh-TW" b="0" i="0" u="none" strike="noStrike" dirty="0">
                <a:solidFill>
                  <a:srgbClr val="222222"/>
                </a:solidFill>
                <a:effectLst/>
                <a:latin typeface="arial" panose="020B0604020202020204" pitchFamily="34" charset="0"/>
              </a:rPr>
              <a:t>7</a:t>
            </a:r>
            <a:r>
              <a:rPr lang="zh-TW" altLang="en-US" b="0" i="0" u="none" strike="noStrike" dirty="0">
                <a:solidFill>
                  <a:srgbClr val="222222"/>
                </a:solidFill>
                <a:effectLst/>
                <a:latin typeface="arial" panose="020B0604020202020204" pitchFamily="34" charset="0"/>
              </a:rPr>
              <a:t>日</a:t>
            </a:r>
          </a:p>
          <a:p>
            <a:pPr algn="l"/>
            <a:r>
              <a:rPr lang="zh-TW" altLang="en-US" b="1" i="0" u="none" strike="noStrike" dirty="0">
                <a:solidFill>
                  <a:srgbClr val="222222"/>
                </a:solidFill>
                <a:effectLst/>
                <a:latin typeface="arial" panose="020B0604020202020204" pitchFamily="34" charset="0"/>
              </a:rPr>
              <a:t>赛制规则：</a:t>
            </a:r>
            <a:r>
              <a:rPr lang="en" altLang="zh-TW" b="0" i="0" u="none" strike="noStrike" dirty="0">
                <a:solidFill>
                  <a:srgbClr val="222222"/>
                </a:solidFill>
                <a:effectLst/>
                <a:latin typeface="arial" panose="020B0604020202020204" pitchFamily="34" charset="0"/>
              </a:rPr>
              <a:t>BO3</a:t>
            </a:r>
            <a:r>
              <a:rPr lang="zh-TW" altLang="en-US" b="0" i="0" u="none" strike="noStrike" dirty="0">
                <a:solidFill>
                  <a:srgbClr val="222222"/>
                </a:solidFill>
                <a:effectLst/>
                <a:latin typeface="arial" panose="020B0604020202020204" pitchFamily="34" charset="0"/>
              </a:rPr>
              <a:t>双败淘汰分组赛。</a:t>
            </a:r>
            <a:r>
              <a:rPr lang="en-US" altLang="zh-TW" b="0" i="0" u="none" strike="noStrike" dirty="0">
                <a:solidFill>
                  <a:srgbClr val="222222"/>
                </a:solidFill>
                <a:effectLst/>
                <a:latin typeface="arial" panose="020B0604020202020204" pitchFamily="34" charset="0"/>
              </a:rPr>
              <a:t>8</a:t>
            </a:r>
            <a:r>
              <a:rPr lang="zh-TW" altLang="en-US" b="0" i="0" u="none" strike="noStrike" dirty="0">
                <a:solidFill>
                  <a:srgbClr val="222222"/>
                </a:solidFill>
                <a:effectLst/>
                <a:latin typeface="arial" panose="020B0604020202020204" pitchFamily="34" charset="0"/>
              </a:rPr>
              <a:t>支队伍分成两组，两组胜者和败者组最终胜者袖手晋级下一阶段比赛，与</a:t>
            </a:r>
            <a:r>
              <a:rPr lang="en-US" altLang="zh-TW" b="0" i="0" u="none" strike="noStrike" dirty="0">
                <a:solidFill>
                  <a:srgbClr val="222222"/>
                </a:solidFill>
                <a:effectLst/>
                <a:latin typeface="arial" panose="020B0604020202020204" pitchFamily="34" charset="0"/>
              </a:rPr>
              <a:t>5</a:t>
            </a:r>
            <a:r>
              <a:rPr lang="zh-TW" altLang="en-US" b="0" i="0" u="none" strike="noStrike" dirty="0">
                <a:solidFill>
                  <a:srgbClr val="222222"/>
                </a:solidFill>
                <a:effectLst/>
                <a:latin typeface="arial" panose="020B0604020202020204" pitchFamily="34" charset="0"/>
              </a:rPr>
              <a:t>支已经入围的队伍汇合胜败分组赛。</a:t>
            </a:r>
          </a:p>
          <a:p>
            <a:pPr algn="l"/>
            <a:endParaRPr kumimoji="1" lang="en-US" altLang="zh-TW" dirty="0"/>
          </a:p>
          <a:p>
            <a:pPr algn="l"/>
            <a:br>
              <a:rPr kumimoji="1" lang="en-US" altLang="zh-TW" dirty="0"/>
            </a:br>
            <a:r>
              <a:rPr lang="en-US" altLang="zh-TW" b="1" i="0" u="none" strike="noStrike" dirty="0">
                <a:solidFill>
                  <a:srgbClr val="222222"/>
                </a:solidFill>
                <a:effectLst/>
                <a:latin typeface="arial" panose="020B0604020202020204" pitchFamily="34" charset="0"/>
              </a:rPr>
              <a:t>2</a:t>
            </a:r>
            <a:r>
              <a:rPr lang="zh-TW" altLang="en-US" b="1" i="0" u="none" strike="noStrike" dirty="0">
                <a:solidFill>
                  <a:srgbClr val="222222"/>
                </a:solidFill>
                <a:effectLst/>
                <a:latin typeface="arial" panose="020B0604020202020204" pitchFamily="34" charset="0"/>
              </a:rPr>
              <a:t>、胜败分组赛</a:t>
            </a:r>
            <a:endParaRPr lang="zh-TW" altLang="en-US" b="0" i="0" u="none" strike="noStrike" dirty="0">
              <a:solidFill>
                <a:srgbClr val="222222"/>
              </a:solidFill>
              <a:effectLst/>
              <a:latin typeface="arial" panose="020B0604020202020204" pitchFamily="34" charset="0"/>
            </a:endParaRPr>
          </a:p>
          <a:p>
            <a:pPr algn="l"/>
            <a:r>
              <a:rPr lang="zh-TW" altLang="en-US" b="1" i="0" u="none" strike="noStrike" dirty="0">
                <a:solidFill>
                  <a:srgbClr val="222222"/>
                </a:solidFill>
                <a:effectLst/>
                <a:latin typeface="arial" panose="020B0604020202020204" pitchFamily="34" charset="0"/>
              </a:rPr>
              <a:t>参赛队伍：</a:t>
            </a:r>
            <a:r>
              <a:rPr lang="zh-TW" altLang="en-US" b="0" i="0" u="none" strike="noStrike" dirty="0">
                <a:solidFill>
                  <a:srgbClr val="222222"/>
                </a:solidFill>
                <a:effectLst/>
                <a:latin typeface="arial" panose="020B0604020202020204" pitchFamily="34" charset="0"/>
              </a:rPr>
              <a:t>一共</a:t>
            </a:r>
            <a:r>
              <a:rPr lang="en-US" altLang="zh-TW" b="0" i="0" u="none" strike="noStrike" dirty="0">
                <a:solidFill>
                  <a:srgbClr val="222222"/>
                </a:solidFill>
                <a:effectLst/>
                <a:latin typeface="arial" panose="020B0604020202020204" pitchFamily="34" charset="0"/>
              </a:rPr>
              <a:t>8</a:t>
            </a:r>
            <a:r>
              <a:rPr lang="zh-TW" altLang="en-US" b="0" i="0" u="none" strike="noStrike" dirty="0">
                <a:solidFill>
                  <a:srgbClr val="222222"/>
                </a:solidFill>
                <a:effectLst/>
                <a:latin typeface="arial" panose="020B0604020202020204" pitchFamily="34" charset="0"/>
              </a:rPr>
              <a:t>支，除入围赛晋级的</a:t>
            </a:r>
            <a:r>
              <a:rPr lang="en-US" altLang="zh-TW" b="0" i="0" u="none" strike="noStrike" dirty="0">
                <a:solidFill>
                  <a:srgbClr val="222222"/>
                </a:solidFill>
                <a:effectLst/>
                <a:latin typeface="arial" panose="020B0604020202020204" pitchFamily="34" charset="0"/>
              </a:rPr>
              <a:t>3</a:t>
            </a:r>
            <a:r>
              <a:rPr lang="zh-TW" altLang="en-US" b="0" i="0" u="none" strike="noStrike" dirty="0">
                <a:solidFill>
                  <a:srgbClr val="222222"/>
                </a:solidFill>
                <a:effectLst/>
                <a:latin typeface="arial" panose="020B0604020202020204" pitchFamily="34" charset="0"/>
              </a:rPr>
              <a:t>支队伍外、还要</a:t>
            </a:r>
            <a:r>
              <a:rPr lang="en" altLang="zh-TW" b="0" i="0" u="none" strike="noStrike" dirty="0">
                <a:solidFill>
                  <a:srgbClr val="222222"/>
                </a:solidFill>
                <a:effectLst/>
                <a:latin typeface="arial" panose="020B0604020202020204" pitchFamily="34" charset="0"/>
              </a:rPr>
              <a:t>LEC</a:t>
            </a:r>
            <a:r>
              <a:rPr lang="zh-TW" altLang="en" b="0" i="0" u="none" strike="noStrike" dirty="0">
                <a:solidFill>
                  <a:srgbClr val="222222"/>
                </a:solidFill>
                <a:effectLst/>
                <a:latin typeface="arial" panose="020B0604020202020204" pitchFamily="34" charset="0"/>
              </a:rPr>
              <a:t>、</a:t>
            </a:r>
            <a:r>
              <a:rPr lang="en" altLang="zh-TW" b="0" i="0" u="none" strike="noStrike" dirty="0">
                <a:solidFill>
                  <a:srgbClr val="222222"/>
                </a:solidFill>
                <a:effectLst/>
                <a:latin typeface="arial" panose="020B0604020202020204" pitchFamily="34" charset="0"/>
              </a:rPr>
              <a:t>LCS</a:t>
            </a:r>
            <a:r>
              <a:rPr lang="zh-TW" altLang="en-US" b="0" i="0" u="none" strike="noStrike" dirty="0">
                <a:solidFill>
                  <a:srgbClr val="222222"/>
                </a:solidFill>
                <a:effectLst/>
                <a:latin typeface="arial" panose="020B0604020202020204" pitchFamily="34" charset="0"/>
              </a:rPr>
              <a:t>和</a:t>
            </a:r>
            <a:r>
              <a:rPr lang="en" altLang="zh-TW" b="0" i="0" u="none" strike="noStrike" dirty="0">
                <a:solidFill>
                  <a:srgbClr val="222222"/>
                </a:solidFill>
                <a:effectLst/>
                <a:latin typeface="arial" panose="020B0604020202020204" pitchFamily="34" charset="0"/>
              </a:rPr>
              <a:t>LPL</a:t>
            </a:r>
            <a:r>
              <a:rPr lang="zh-TW" altLang="en-US" b="0" i="0" u="none" strike="noStrike" dirty="0">
                <a:solidFill>
                  <a:srgbClr val="222222"/>
                </a:solidFill>
                <a:effectLst/>
                <a:latin typeface="arial" panose="020B0604020202020204" pitchFamily="34" charset="0"/>
              </a:rPr>
              <a:t>的一号种子队伍，</a:t>
            </a:r>
            <a:r>
              <a:rPr lang="en" altLang="zh-TW" b="0" i="0" u="none" strike="noStrike" dirty="0">
                <a:solidFill>
                  <a:srgbClr val="222222"/>
                </a:solidFill>
                <a:effectLst/>
                <a:latin typeface="arial" panose="020B0604020202020204" pitchFamily="34" charset="0"/>
              </a:rPr>
              <a:t>LCK</a:t>
            </a:r>
            <a:r>
              <a:rPr lang="zh-TW" altLang="en-US" b="0" i="0" u="none" strike="noStrike" dirty="0">
                <a:solidFill>
                  <a:srgbClr val="222222"/>
                </a:solidFill>
                <a:effectLst/>
                <a:latin typeface="arial" panose="020B0604020202020204" pitchFamily="34" charset="0"/>
              </a:rPr>
              <a:t>的一号种子和二号种子队伍。（注：由于去年</a:t>
            </a:r>
            <a:r>
              <a:rPr lang="en" altLang="zh-TW" b="0" i="0" u="none" strike="noStrike" dirty="0">
                <a:solidFill>
                  <a:srgbClr val="222222"/>
                </a:solidFill>
                <a:effectLst/>
                <a:latin typeface="arial" panose="020B0604020202020204" pitchFamily="34" charset="0"/>
              </a:rPr>
              <a:t>LCK</a:t>
            </a:r>
            <a:r>
              <a:rPr lang="zh-TW" altLang="en-US" b="0" i="0" u="none" strike="noStrike" dirty="0">
                <a:solidFill>
                  <a:srgbClr val="222222"/>
                </a:solidFill>
                <a:effectLst/>
                <a:latin typeface="arial" panose="020B0604020202020204" pitchFamily="34" charset="0"/>
              </a:rPr>
              <a:t>赛区夺得</a:t>
            </a:r>
            <a:r>
              <a:rPr lang="en" altLang="zh-TW" b="0" i="0" u="none" strike="noStrike" dirty="0">
                <a:solidFill>
                  <a:srgbClr val="222222"/>
                </a:solidFill>
                <a:effectLst/>
                <a:latin typeface="arial" panose="020B0604020202020204" pitchFamily="34" charset="0"/>
              </a:rPr>
              <a:t>S</a:t>
            </a:r>
            <a:r>
              <a:rPr lang="zh-TW" altLang="en-US" b="0" i="0" u="none" strike="noStrike" dirty="0">
                <a:solidFill>
                  <a:srgbClr val="222222"/>
                </a:solidFill>
                <a:effectLst/>
                <a:latin typeface="arial" panose="020B0604020202020204" pitchFamily="34" charset="0"/>
              </a:rPr>
              <a:t>赛总决赛冠军，所以</a:t>
            </a:r>
            <a:r>
              <a:rPr lang="en" altLang="zh-TW" b="0" i="0" u="none" strike="noStrike" dirty="0">
                <a:solidFill>
                  <a:srgbClr val="222222"/>
                </a:solidFill>
                <a:effectLst/>
                <a:latin typeface="arial" panose="020B0604020202020204" pitchFamily="34" charset="0"/>
              </a:rPr>
              <a:t>LCK</a:t>
            </a:r>
            <a:r>
              <a:rPr lang="zh-TW" altLang="en-US" b="0" i="0" u="none" strike="noStrike" dirty="0">
                <a:solidFill>
                  <a:srgbClr val="222222"/>
                </a:solidFill>
                <a:effectLst/>
                <a:latin typeface="arial" panose="020B0604020202020204" pitchFamily="34" charset="0"/>
              </a:rPr>
              <a:t>二号种子直接晋级分组赛阶段）</a:t>
            </a:r>
          </a:p>
          <a:p>
            <a:pPr algn="l"/>
            <a:r>
              <a:rPr lang="zh-TW" altLang="en-US" b="1" i="0" u="none" strike="noStrike" dirty="0">
                <a:solidFill>
                  <a:srgbClr val="222222"/>
                </a:solidFill>
                <a:effectLst/>
                <a:latin typeface="arial" panose="020B0604020202020204" pitchFamily="34" charset="0"/>
              </a:rPr>
              <a:t>比赛时间：</a:t>
            </a:r>
            <a:r>
              <a:rPr lang="en-US" altLang="zh-TW" b="0" i="0" u="none" strike="noStrike" dirty="0">
                <a:solidFill>
                  <a:srgbClr val="222222"/>
                </a:solidFill>
                <a:effectLst/>
                <a:latin typeface="arial" panose="020B0604020202020204" pitchFamily="34" charset="0"/>
              </a:rPr>
              <a:t>5</a:t>
            </a:r>
            <a:r>
              <a:rPr lang="zh-TW" altLang="en-US" b="0" i="0" u="none" strike="noStrike" dirty="0">
                <a:solidFill>
                  <a:srgbClr val="222222"/>
                </a:solidFill>
                <a:effectLst/>
                <a:latin typeface="arial" panose="020B0604020202020204" pitchFamily="34" charset="0"/>
              </a:rPr>
              <a:t>月</a:t>
            </a:r>
            <a:r>
              <a:rPr lang="en-US" altLang="zh-TW" b="0" i="0" u="none" strike="noStrike" dirty="0">
                <a:solidFill>
                  <a:srgbClr val="222222"/>
                </a:solidFill>
                <a:effectLst/>
                <a:latin typeface="arial" panose="020B0604020202020204" pitchFamily="34" charset="0"/>
              </a:rPr>
              <a:t>9</a:t>
            </a:r>
            <a:r>
              <a:rPr lang="zh-TW" altLang="en-US" b="0" i="0" u="none" strike="noStrike" dirty="0">
                <a:solidFill>
                  <a:srgbClr val="222222"/>
                </a:solidFill>
                <a:effectLst/>
                <a:latin typeface="arial" panose="020B0604020202020204" pitchFamily="34" charset="0"/>
              </a:rPr>
              <a:t>日</a:t>
            </a:r>
            <a:r>
              <a:rPr lang="en-US" altLang="zh-TW" b="0" i="0" u="none" strike="noStrike" dirty="0">
                <a:solidFill>
                  <a:srgbClr val="222222"/>
                </a:solidFill>
                <a:effectLst/>
                <a:latin typeface="arial" panose="020B0604020202020204" pitchFamily="34" charset="0"/>
              </a:rPr>
              <a:t>-5</a:t>
            </a:r>
            <a:r>
              <a:rPr lang="zh-TW" altLang="en-US" b="0" i="0" u="none" strike="noStrike" dirty="0">
                <a:solidFill>
                  <a:srgbClr val="222222"/>
                </a:solidFill>
                <a:effectLst/>
                <a:latin typeface="arial" panose="020B0604020202020204" pitchFamily="34" charset="0"/>
              </a:rPr>
              <a:t>月</a:t>
            </a:r>
            <a:r>
              <a:rPr lang="en-US" altLang="zh-TW" b="0" i="0" u="none" strike="noStrike" dirty="0">
                <a:solidFill>
                  <a:srgbClr val="222222"/>
                </a:solidFill>
                <a:effectLst/>
                <a:latin typeface="arial" panose="020B0604020202020204" pitchFamily="34" charset="0"/>
              </a:rPr>
              <a:t>21</a:t>
            </a:r>
            <a:r>
              <a:rPr lang="zh-TW" altLang="en-US" b="0" i="0" u="none" strike="noStrike" dirty="0">
                <a:solidFill>
                  <a:srgbClr val="222222"/>
                </a:solidFill>
                <a:effectLst/>
                <a:latin typeface="arial" panose="020B0604020202020204" pitchFamily="34" charset="0"/>
              </a:rPr>
              <a:t>日，</a:t>
            </a:r>
            <a:r>
              <a:rPr lang="en-US" altLang="zh-TW" b="0" i="0" u="none" strike="noStrike" dirty="0">
                <a:solidFill>
                  <a:srgbClr val="222222"/>
                </a:solidFill>
                <a:effectLst/>
                <a:latin typeface="arial" panose="020B0604020202020204" pitchFamily="34" charset="0"/>
              </a:rPr>
              <a:t>21</a:t>
            </a:r>
            <a:r>
              <a:rPr lang="zh-TW" altLang="en-US" b="0" i="0" u="none" strike="noStrike" dirty="0">
                <a:solidFill>
                  <a:srgbClr val="222222"/>
                </a:solidFill>
                <a:effectLst/>
                <a:latin typeface="arial" panose="020B0604020202020204" pitchFamily="34" charset="0"/>
              </a:rPr>
              <a:t>日为</a:t>
            </a:r>
            <a:r>
              <a:rPr lang="en" altLang="zh-TW" b="0" i="0" u="none" strike="noStrike" dirty="0">
                <a:solidFill>
                  <a:srgbClr val="222222"/>
                </a:solidFill>
                <a:effectLst/>
                <a:latin typeface="arial" panose="020B0604020202020204" pitchFamily="34" charset="0"/>
              </a:rPr>
              <a:t>MSI</a:t>
            </a:r>
            <a:r>
              <a:rPr lang="zh-TW" altLang="en-US" b="0" i="0" u="none" strike="noStrike" dirty="0">
                <a:solidFill>
                  <a:srgbClr val="222222"/>
                </a:solidFill>
                <a:effectLst/>
                <a:latin typeface="arial" panose="020B0604020202020204" pitchFamily="34" charset="0"/>
              </a:rPr>
              <a:t>决赛。</a:t>
            </a:r>
          </a:p>
          <a:p>
            <a:pPr algn="l"/>
            <a:r>
              <a:rPr lang="zh-TW" altLang="en-US" b="1" i="0" u="none" strike="noStrike" dirty="0">
                <a:solidFill>
                  <a:srgbClr val="222222"/>
                </a:solidFill>
                <a:effectLst/>
                <a:latin typeface="arial" panose="020B0604020202020204" pitchFamily="34" charset="0"/>
              </a:rPr>
              <a:t>赛制规则：</a:t>
            </a:r>
            <a:r>
              <a:rPr lang="en" altLang="zh-TW" b="0" i="0" u="none" strike="noStrike" dirty="0">
                <a:solidFill>
                  <a:srgbClr val="222222"/>
                </a:solidFill>
                <a:effectLst/>
                <a:latin typeface="arial" panose="020B0604020202020204" pitchFamily="34" charset="0"/>
              </a:rPr>
              <a:t>BO5</a:t>
            </a:r>
            <a:r>
              <a:rPr lang="zh-TW" altLang="en-US" b="0" i="0" u="none" strike="noStrike" dirty="0">
                <a:solidFill>
                  <a:srgbClr val="222222"/>
                </a:solidFill>
                <a:effectLst/>
                <a:latin typeface="arial" panose="020B0604020202020204" pitchFamily="34" charset="0"/>
              </a:rPr>
              <a:t>双败淘汰分组赛。</a:t>
            </a:r>
            <a:r>
              <a:rPr lang="en-US" altLang="zh-TW" b="0" i="0" u="none" strike="noStrike" dirty="0">
                <a:solidFill>
                  <a:srgbClr val="222222"/>
                </a:solidFill>
                <a:effectLst/>
                <a:latin typeface="arial" panose="020B0604020202020204" pitchFamily="34" charset="0"/>
              </a:rPr>
              <a:t>8</a:t>
            </a:r>
            <a:r>
              <a:rPr lang="zh-TW" altLang="en-US" b="0" i="0" u="none" strike="noStrike" dirty="0">
                <a:solidFill>
                  <a:srgbClr val="222222"/>
                </a:solidFill>
                <a:effectLst/>
                <a:latin typeface="arial" panose="020B0604020202020204" pitchFamily="34" charset="0"/>
              </a:rPr>
              <a:t>支队伍分成</a:t>
            </a:r>
            <a:r>
              <a:rPr lang="en-US" altLang="zh-TW" b="0" i="0" u="none" strike="noStrike" dirty="0">
                <a:solidFill>
                  <a:srgbClr val="222222"/>
                </a:solidFill>
                <a:effectLst/>
                <a:latin typeface="arial" panose="020B0604020202020204" pitchFamily="34" charset="0"/>
              </a:rPr>
              <a:t>4</a:t>
            </a:r>
            <a:r>
              <a:rPr lang="zh-TW" altLang="en-US" b="0" i="0" u="none" strike="noStrike" dirty="0">
                <a:solidFill>
                  <a:srgbClr val="222222"/>
                </a:solidFill>
                <a:effectLst/>
                <a:latin typeface="arial" panose="020B0604020202020204" pitchFamily="34" charset="0"/>
              </a:rPr>
              <a:t>组进行比赛，最终决出冠军峡谷奖杯的归属。</a:t>
            </a: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19</a:t>
            </a:fld>
            <a:endParaRPr kumimoji="1" lang="zh-TW" altLang="en-US"/>
          </a:p>
        </p:txBody>
      </p:sp>
    </p:spTree>
    <p:extLst>
      <p:ext uri="{BB962C8B-B14F-4D97-AF65-F5344CB8AC3E}">
        <p14:creationId xmlns:p14="http://schemas.microsoft.com/office/powerpoint/2010/main" val="181720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此阶段由</a:t>
            </a:r>
            <a:r>
              <a:rPr lang="en-US" altLang="zh-TW" b="0" i="0" u="none" strike="noStrike" dirty="0">
                <a:solidFill>
                  <a:srgbClr val="333333"/>
                </a:solidFill>
                <a:effectLst/>
                <a:latin typeface="microsoft yahei" panose="020B0503020204020204" pitchFamily="34" charset="-122"/>
                <a:ea typeface="microsoft yahei" panose="020B0503020204020204" pitchFamily="34" charset="-122"/>
              </a:rPr>
              <a:t>17</a:t>
            </a:r>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个队伍组成，</a:t>
            </a:r>
            <a:r>
              <a:rPr lang="en-US" altLang="zh-TW" b="0" i="0" u="none" strike="noStrike" dirty="0">
                <a:solidFill>
                  <a:srgbClr val="333333"/>
                </a:solidFill>
                <a:effectLst/>
                <a:latin typeface="microsoft yahei" panose="020B0503020204020204" pitchFamily="34" charset="-122"/>
                <a:ea typeface="microsoft yahei" panose="020B0503020204020204" pitchFamily="34" charset="-122"/>
              </a:rPr>
              <a:t>17</a:t>
            </a:r>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只队伍不分组进行组内单循环。每个队伍在每个赛季将进行</a:t>
            </a:r>
            <a:r>
              <a:rPr lang="en-US" altLang="zh-TW" b="0" i="0" u="none" strike="noStrike" dirty="0">
                <a:solidFill>
                  <a:srgbClr val="333333"/>
                </a:solidFill>
                <a:effectLst/>
                <a:latin typeface="microsoft yahei" panose="020B0503020204020204" pitchFamily="34" charset="-122"/>
                <a:ea typeface="microsoft yahei" panose="020B0503020204020204" pitchFamily="34" charset="-122"/>
              </a:rPr>
              <a:t>16</a:t>
            </a:r>
            <a:r>
              <a:rPr lang="zh-TW" altLang="en-US" b="0" i="0" u="none" strike="noStrike" dirty="0">
                <a:solidFill>
                  <a:srgbClr val="333333"/>
                </a:solidFill>
                <a:effectLst/>
                <a:latin typeface="microsoft yahei" panose="020B0503020204020204" pitchFamily="34" charset="-122"/>
                <a:ea typeface="microsoft yahei" panose="020B0503020204020204" pitchFamily="34" charset="-122"/>
              </a:rPr>
              <a:t>场比赛，以联盟形式与其所在地区的对手进行比赛。每个队伍在每个赛季将与每个对手进行一次比赛。比赛排名将由积分决定。</a:t>
            </a: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20</a:t>
            </a:fld>
            <a:endParaRPr kumimoji="1" lang="zh-TW" altLang="en-US"/>
          </a:p>
        </p:txBody>
      </p:sp>
    </p:spTree>
    <p:extLst>
      <p:ext uri="{BB962C8B-B14F-4D97-AF65-F5344CB8AC3E}">
        <p14:creationId xmlns:p14="http://schemas.microsoft.com/office/powerpoint/2010/main" val="3158637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24</a:t>
            </a:r>
            <a:r>
              <a:rPr kumimoji="1" lang="zh-TW" altLang="en-US" dirty="0"/>
              <a:t>支隊伍，將展開三個階段的角逐，分別是入圍賽、小組賽、淘汰賽，</a:t>
            </a:r>
            <a:r>
              <a:rPr kumimoji="1" lang="en-US" altLang="zh-TW" dirty="0"/>
              <a:t>12</a:t>
            </a:r>
            <a:r>
              <a:rPr kumimoji="1" lang="zh-TW" altLang="en-US" dirty="0"/>
              <a:t>支隊伍將參與入圍賽來爭奪小組賽資格</a:t>
            </a:r>
            <a:endParaRPr kumimoji="1" lang="en-US" altLang="zh-TW" dirty="0"/>
          </a:p>
          <a:p>
            <a:endParaRPr kumimoji="1" lang="en-US" altLang="zh-TW" dirty="0"/>
          </a:p>
          <a:p>
            <a:r>
              <a:rPr kumimoji="1" lang="en-US" altLang="zh-TW" dirty="0"/>
              <a:t>12</a:t>
            </a:r>
            <a:r>
              <a:rPr kumimoji="1" lang="zh-TW" altLang="en-US" dirty="0"/>
              <a:t>支隊伍將通過抽籤的方式分為兩組，每組</a:t>
            </a:r>
            <a:r>
              <a:rPr kumimoji="1" lang="en-US" altLang="zh-TW" dirty="0"/>
              <a:t>6</a:t>
            </a:r>
            <a:r>
              <a:rPr kumimoji="1" lang="zh-TW" altLang="en-US" dirty="0"/>
              <a:t>隊，每隊都要和同組的其他隊伍進行一場單場決勝賽，</a:t>
            </a:r>
            <a:endParaRPr kumimoji="1" lang="en-US" altLang="zh-TW" dirty="0"/>
          </a:p>
          <a:p>
            <a:endParaRPr kumimoji="1" lang="en-US" altLang="zh-TW" dirty="0"/>
          </a:p>
          <a:p>
            <a:r>
              <a:rPr kumimoji="1" lang="zh-TW" altLang="en-US" dirty="0"/>
              <a:t>每組中的第一名可以直接晉級小組賽，而兩組中的第三名與第四名將會進行一場五局三勝的比賽，爭奪最後兩個出線席位</a:t>
            </a:r>
            <a:endParaRPr kumimoji="1" lang="en-US" altLang="zh-TW" dirty="0"/>
          </a:p>
          <a:p>
            <a:endParaRPr kumimoji="1" lang="en-US" altLang="zh-TW" dirty="0"/>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21</a:t>
            </a:fld>
            <a:endParaRPr kumimoji="1" lang="zh-TW" altLang="en-US"/>
          </a:p>
        </p:txBody>
      </p:sp>
    </p:spTree>
    <p:extLst>
      <p:ext uri="{BB962C8B-B14F-4D97-AF65-F5344CB8AC3E}">
        <p14:creationId xmlns:p14="http://schemas.microsoft.com/office/powerpoint/2010/main" val="3132642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24</a:t>
            </a:r>
            <a:r>
              <a:rPr kumimoji="1" lang="zh-TW" altLang="en-US" dirty="0"/>
              <a:t>支隊伍，將展開三個階段的角逐，</a:t>
            </a:r>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22</a:t>
            </a:fld>
            <a:endParaRPr kumimoji="1" lang="zh-TW" altLang="en-US"/>
          </a:p>
        </p:txBody>
      </p:sp>
    </p:spTree>
    <p:extLst>
      <p:ext uri="{BB962C8B-B14F-4D97-AF65-F5344CB8AC3E}">
        <p14:creationId xmlns:p14="http://schemas.microsoft.com/office/powerpoint/2010/main" val="461442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24</a:t>
            </a:r>
            <a:r>
              <a:rPr kumimoji="1" lang="zh-TW" altLang="en-US" dirty="0"/>
              <a:t>支隊伍，將展開三個階段的角逐，</a:t>
            </a:r>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23</a:t>
            </a:fld>
            <a:endParaRPr kumimoji="1" lang="zh-TW" altLang="en-US"/>
          </a:p>
        </p:txBody>
      </p:sp>
    </p:spTree>
    <p:extLst>
      <p:ext uri="{BB962C8B-B14F-4D97-AF65-F5344CB8AC3E}">
        <p14:creationId xmlns:p14="http://schemas.microsoft.com/office/powerpoint/2010/main" val="1332349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典型隊伍（</a:t>
            </a:r>
            <a:r>
              <a:rPr lang="en-US" altLang="zh-CN" dirty="0"/>
              <a:t>4</a:t>
            </a:r>
            <a:r>
              <a:rPr lang="zh-CN" altLang="en-US" dirty="0"/>
              <a:t>分鐘）</a:t>
            </a:r>
          </a:p>
          <a:p>
            <a:endParaRPr lang="zh-CN" altLang="en-US" dirty="0"/>
          </a:p>
          <a:p>
            <a:r>
              <a:rPr lang="zh-CN" altLang="en-US" dirty="0"/>
              <a:t>簡要介紹幾個</a:t>
            </a:r>
            <a:r>
              <a:rPr lang="en" altLang="zh-CN" dirty="0"/>
              <a:t>LPL</a:t>
            </a:r>
            <a:r>
              <a:rPr lang="zh-CN" altLang="en-US" dirty="0"/>
              <a:t>的代表性戰隊，例如</a:t>
            </a:r>
            <a:r>
              <a:rPr lang="en" altLang="zh-CN" dirty="0"/>
              <a:t>EDG</a:t>
            </a:r>
            <a:r>
              <a:rPr lang="zh-CN" altLang="en" dirty="0"/>
              <a:t>、</a:t>
            </a:r>
            <a:r>
              <a:rPr lang="en" altLang="zh-CN" dirty="0"/>
              <a:t>RNG</a:t>
            </a:r>
            <a:r>
              <a:rPr lang="zh-CN" altLang="en" dirty="0"/>
              <a:t>、</a:t>
            </a:r>
            <a:r>
              <a:rPr lang="en" altLang="zh-CN" dirty="0"/>
              <a:t>IG</a:t>
            </a:r>
            <a:r>
              <a:rPr lang="zh-CN" altLang="en" dirty="0"/>
              <a:t>、</a:t>
            </a:r>
            <a:r>
              <a:rPr lang="en" altLang="zh-CN" dirty="0"/>
              <a:t>FPX</a:t>
            </a:r>
            <a:r>
              <a:rPr lang="zh-CN" altLang="en-US" dirty="0"/>
              <a:t>等，包括他們的歷史、成績和風格特點。</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b="0" i="0" dirty="0" err="1">
                <a:solidFill>
                  <a:srgbClr val="D1D5DB"/>
                </a:solidFill>
                <a:effectLst/>
                <a:latin typeface="Söhne"/>
              </a:rPr>
              <a:t>EDward</a:t>
            </a:r>
            <a:r>
              <a:rPr lang="en" altLang="zh-TW" b="0" i="0" dirty="0">
                <a:solidFill>
                  <a:srgbClr val="D1D5DB"/>
                </a:solidFill>
                <a:effectLst/>
                <a:latin typeface="Söhne"/>
              </a:rPr>
              <a:t> Gaming (EDG)</a:t>
            </a:r>
            <a:r>
              <a:rPr lang="zh-TW" altLang="en" b="0" i="0" dirty="0">
                <a:solidFill>
                  <a:srgbClr val="D1D5DB"/>
                </a:solidFill>
                <a:effectLst/>
                <a:latin typeface="Söhne"/>
              </a:rPr>
              <a:t>：</a:t>
            </a:r>
            <a:r>
              <a:rPr lang="en" altLang="zh-TW" b="0" i="0" dirty="0">
                <a:solidFill>
                  <a:srgbClr val="D1D5DB"/>
                </a:solidFill>
                <a:effectLst/>
                <a:latin typeface="Söhne"/>
              </a:rPr>
              <a:t>EDG</a:t>
            </a:r>
            <a:r>
              <a:rPr lang="zh-TW" altLang="en-US" b="0" i="0" dirty="0">
                <a:solidFill>
                  <a:srgbClr val="D1D5DB"/>
                </a:solidFill>
                <a:effectLst/>
                <a:latin typeface="Söhne"/>
              </a:rPr>
              <a:t>成立于</a:t>
            </a:r>
            <a:r>
              <a:rPr lang="en-US" altLang="zh-TW" b="0" i="0" dirty="0">
                <a:solidFill>
                  <a:srgbClr val="D1D5DB"/>
                </a:solidFill>
                <a:effectLst/>
                <a:latin typeface="Söhne"/>
              </a:rPr>
              <a:t>2013</a:t>
            </a:r>
            <a:r>
              <a:rPr lang="zh-TW" altLang="en-US" b="0" i="0" dirty="0">
                <a:solidFill>
                  <a:srgbClr val="D1D5DB"/>
                </a:solidFill>
                <a:effectLst/>
                <a:latin typeface="Söhne"/>
              </a:rPr>
              <a:t>年，很快成为了</a:t>
            </a:r>
            <a:r>
              <a:rPr lang="en" altLang="zh-TW" b="0" i="0" dirty="0">
                <a:solidFill>
                  <a:srgbClr val="D1D5DB"/>
                </a:solidFill>
                <a:effectLst/>
                <a:latin typeface="Söhne"/>
              </a:rPr>
              <a:t>LPL</a:t>
            </a:r>
            <a:r>
              <a:rPr lang="zh-TW" altLang="en-US" b="0" i="0" dirty="0">
                <a:solidFill>
                  <a:srgbClr val="D1D5DB"/>
                </a:solidFill>
                <a:effectLst/>
                <a:latin typeface="Söhne"/>
              </a:rPr>
              <a:t>的强队。他们赢得了</a:t>
            </a:r>
            <a:r>
              <a:rPr lang="en-US" altLang="zh-TW" b="0" i="0" dirty="0">
                <a:solidFill>
                  <a:srgbClr val="D1D5DB"/>
                </a:solidFill>
                <a:effectLst/>
                <a:latin typeface="Söhne"/>
              </a:rPr>
              <a:t>2015</a:t>
            </a:r>
            <a:r>
              <a:rPr lang="zh-TW" altLang="en-US" b="0" i="0" dirty="0">
                <a:solidFill>
                  <a:srgbClr val="D1D5DB"/>
                </a:solidFill>
                <a:effectLst/>
                <a:latin typeface="Söhne"/>
              </a:rPr>
              <a:t>年</a:t>
            </a:r>
            <a:r>
              <a:rPr lang="en" altLang="zh-TW" b="0" i="0" dirty="0">
                <a:solidFill>
                  <a:srgbClr val="D1D5DB"/>
                </a:solidFill>
                <a:effectLst/>
                <a:latin typeface="Söhne"/>
              </a:rPr>
              <a:t>MSI</a:t>
            </a:r>
            <a:r>
              <a:rPr lang="zh-TW" altLang="en-US" b="0" i="0" dirty="0">
                <a:solidFill>
                  <a:srgbClr val="D1D5DB"/>
                </a:solidFill>
                <a:effectLst/>
                <a:latin typeface="Söhne"/>
              </a:rPr>
              <a:t>冠军，并在</a:t>
            </a:r>
            <a:r>
              <a:rPr lang="en-US" altLang="zh-TW" b="0" i="0" dirty="0">
                <a:solidFill>
                  <a:srgbClr val="D1D5DB"/>
                </a:solidFill>
                <a:effectLst/>
                <a:latin typeface="Söhne"/>
              </a:rPr>
              <a:t>2014</a:t>
            </a:r>
            <a:r>
              <a:rPr lang="zh-TW" altLang="en-US" b="0" i="0" dirty="0">
                <a:solidFill>
                  <a:srgbClr val="D1D5DB"/>
                </a:solidFill>
                <a:effectLst/>
                <a:latin typeface="Söhne"/>
              </a:rPr>
              <a:t>年至</a:t>
            </a:r>
            <a:r>
              <a:rPr lang="en-US" altLang="zh-TW" b="0" i="0" dirty="0">
                <a:solidFill>
                  <a:srgbClr val="D1D5DB"/>
                </a:solidFill>
                <a:effectLst/>
                <a:latin typeface="Söhne"/>
              </a:rPr>
              <a:t>2021</a:t>
            </a:r>
            <a:r>
              <a:rPr lang="zh-TW" altLang="en-US" b="0" i="0" dirty="0">
                <a:solidFill>
                  <a:srgbClr val="D1D5DB"/>
                </a:solidFill>
                <a:effectLst/>
                <a:latin typeface="Söhne"/>
              </a:rPr>
              <a:t>年间多次获得</a:t>
            </a:r>
            <a:r>
              <a:rPr lang="en" altLang="zh-TW" b="0" i="0" dirty="0">
                <a:solidFill>
                  <a:srgbClr val="D1D5DB"/>
                </a:solidFill>
                <a:effectLst/>
                <a:latin typeface="Söhne"/>
              </a:rPr>
              <a:t>LPL</a:t>
            </a:r>
            <a:r>
              <a:rPr lang="zh-TW" altLang="en-US" b="0" i="0" dirty="0">
                <a:solidFill>
                  <a:srgbClr val="D1D5DB"/>
                </a:solidFill>
                <a:effectLst/>
                <a:latin typeface="Söhne"/>
              </a:rPr>
              <a:t>赛季冠军</a:t>
            </a: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24</a:t>
            </a:fld>
            <a:endParaRPr kumimoji="1" lang="zh-TW" altLang="en-US"/>
          </a:p>
        </p:txBody>
      </p:sp>
    </p:spTree>
    <p:extLst>
      <p:ext uri="{BB962C8B-B14F-4D97-AF65-F5344CB8AC3E}">
        <p14:creationId xmlns:p14="http://schemas.microsoft.com/office/powerpoint/2010/main" val="2184169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典型隊伍（</a:t>
            </a:r>
            <a:r>
              <a:rPr lang="en-US" altLang="zh-CN" dirty="0"/>
              <a:t>4</a:t>
            </a:r>
            <a:r>
              <a:rPr lang="zh-CN" altLang="en-US" dirty="0"/>
              <a:t>分鐘）</a:t>
            </a:r>
          </a:p>
          <a:p>
            <a:endParaRPr lang="zh-CN" altLang="en-US" dirty="0"/>
          </a:p>
          <a:p>
            <a:r>
              <a:rPr lang="zh-CN" altLang="en-US" dirty="0"/>
              <a:t>簡要介紹幾個</a:t>
            </a:r>
            <a:r>
              <a:rPr lang="en" altLang="zh-CN" dirty="0"/>
              <a:t>LPL</a:t>
            </a:r>
            <a:r>
              <a:rPr lang="zh-CN" altLang="en-US" dirty="0"/>
              <a:t>的代表性戰隊，例如</a:t>
            </a:r>
            <a:r>
              <a:rPr lang="en" altLang="zh-CN" dirty="0"/>
              <a:t>EDG</a:t>
            </a:r>
            <a:r>
              <a:rPr lang="zh-CN" altLang="en" dirty="0"/>
              <a:t>、</a:t>
            </a:r>
            <a:r>
              <a:rPr lang="en" altLang="zh-CN" dirty="0"/>
              <a:t>RNG</a:t>
            </a:r>
            <a:r>
              <a:rPr lang="zh-CN" altLang="en" dirty="0"/>
              <a:t>、</a:t>
            </a:r>
            <a:r>
              <a:rPr lang="en" altLang="zh-CN" dirty="0"/>
              <a:t>IG</a:t>
            </a:r>
            <a:r>
              <a:rPr lang="zh-CN" altLang="en" dirty="0"/>
              <a:t>、</a:t>
            </a:r>
            <a:r>
              <a:rPr lang="en" altLang="zh-CN" dirty="0"/>
              <a:t>FPX</a:t>
            </a:r>
            <a:r>
              <a:rPr lang="zh-CN" altLang="en-US" dirty="0"/>
              <a:t>等，包括他們的歷史、成績和風格特點。</a:t>
            </a:r>
          </a:p>
          <a:p>
            <a:endParaRPr kumimoji="1" lang="en-US" altLang="zh-TW" dirty="0"/>
          </a:p>
          <a:p>
            <a:pPr algn="l">
              <a:buFont typeface="+mj-lt"/>
              <a:buAutoNum type="arabicPeriod"/>
            </a:pPr>
            <a:r>
              <a:rPr lang="en" altLang="zh-TW" b="0" i="0" dirty="0" err="1">
                <a:solidFill>
                  <a:srgbClr val="D1D5DB"/>
                </a:solidFill>
                <a:effectLst/>
                <a:latin typeface="Söhne"/>
              </a:rPr>
              <a:t>FunPlus</a:t>
            </a:r>
            <a:r>
              <a:rPr lang="en" altLang="zh-TW" b="0" i="0" dirty="0">
                <a:solidFill>
                  <a:srgbClr val="D1D5DB"/>
                </a:solidFill>
                <a:effectLst/>
                <a:latin typeface="Söhne"/>
              </a:rPr>
              <a:t> Phoenix (FPX)</a:t>
            </a:r>
            <a:r>
              <a:rPr lang="zh-TW" altLang="en" b="0" i="0" dirty="0">
                <a:solidFill>
                  <a:srgbClr val="D1D5DB"/>
                </a:solidFill>
                <a:effectLst/>
                <a:latin typeface="Söhne"/>
              </a:rPr>
              <a:t>：</a:t>
            </a:r>
            <a:r>
              <a:rPr lang="zh-TW" altLang="en-US" b="0" i="0" dirty="0">
                <a:solidFill>
                  <a:srgbClr val="D1D5DB"/>
                </a:solidFill>
                <a:effectLst/>
                <a:latin typeface="Söhne"/>
              </a:rPr>
              <a:t>成立于</a:t>
            </a:r>
            <a:r>
              <a:rPr lang="en-US" altLang="zh-TW" b="0" i="0" dirty="0">
                <a:solidFill>
                  <a:srgbClr val="D1D5DB"/>
                </a:solidFill>
                <a:effectLst/>
                <a:latin typeface="Söhne"/>
              </a:rPr>
              <a:t>2017</a:t>
            </a:r>
            <a:r>
              <a:rPr lang="zh-TW" altLang="en-US" b="0" i="0" dirty="0">
                <a:solidFill>
                  <a:srgbClr val="D1D5DB"/>
                </a:solidFill>
                <a:effectLst/>
                <a:latin typeface="Söhne"/>
              </a:rPr>
              <a:t>年，</a:t>
            </a:r>
            <a:r>
              <a:rPr lang="en" altLang="zh-TW" b="0" i="0" dirty="0">
                <a:solidFill>
                  <a:srgbClr val="D1D5DB"/>
                </a:solidFill>
                <a:effectLst/>
                <a:latin typeface="Söhne"/>
              </a:rPr>
              <a:t>FPX</a:t>
            </a:r>
            <a:r>
              <a:rPr lang="zh-TW" altLang="en-US" b="0" i="0" dirty="0">
                <a:solidFill>
                  <a:srgbClr val="D1D5DB"/>
                </a:solidFill>
                <a:effectLst/>
                <a:latin typeface="Söhne"/>
              </a:rPr>
              <a:t>在</a:t>
            </a:r>
            <a:r>
              <a:rPr lang="en-US" altLang="zh-TW" b="0" i="0" dirty="0">
                <a:solidFill>
                  <a:srgbClr val="D1D5DB"/>
                </a:solidFill>
                <a:effectLst/>
                <a:latin typeface="Söhne"/>
              </a:rPr>
              <a:t>2019</a:t>
            </a:r>
            <a:r>
              <a:rPr lang="zh-TW" altLang="en-US" b="0" i="0" dirty="0">
                <a:solidFill>
                  <a:srgbClr val="D1D5DB"/>
                </a:solidFill>
                <a:effectLst/>
                <a:latin typeface="Söhne"/>
              </a:rPr>
              <a:t>年赢得了英雄联盟全球总决赛（</a:t>
            </a:r>
            <a:r>
              <a:rPr lang="en" altLang="zh-TW" b="0" i="0" dirty="0">
                <a:solidFill>
                  <a:srgbClr val="D1D5DB"/>
                </a:solidFill>
                <a:effectLst/>
                <a:latin typeface="Söhne"/>
              </a:rPr>
              <a:t>S9</a:t>
            </a:r>
            <a:r>
              <a:rPr lang="zh-TW" altLang="en" b="0" i="0" dirty="0">
                <a:solidFill>
                  <a:srgbClr val="D1D5DB"/>
                </a:solidFill>
                <a:effectLst/>
                <a:latin typeface="Söhne"/>
              </a:rPr>
              <a:t>）</a:t>
            </a:r>
            <a:r>
              <a:rPr lang="zh-TW" altLang="en-US" b="0" i="0" dirty="0">
                <a:solidFill>
                  <a:srgbClr val="D1D5DB"/>
                </a:solidFill>
                <a:effectLst/>
                <a:latin typeface="Söhne"/>
              </a:rPr>
              <a:t>冠军，成为了继</a:t>
            </a:r>
            <a:r>
              <a:rPr lang="en" altLang="zh-TW" b="0" i="0" dirty="0">
                <a:solidFill>
                  <a:srgbClr val="D1D5DB"/>
                </a:solidFill>
                <a:effectLst/>
                <a:latin typeface="Söhne"/>
              </a:rPr>
              <a:t>IG</a:t>
            </a:r>
            <a:r>
              <a:rPr lang="zh-TW" altLang="en-US" b="0" i="0" dirty="0">
                <a:solidFill>
                  <a:srgbClr val="D1D5DB"/>
                </a:solidFill>
                <a:effectLst/>
                <a:latin typeface="Söhne"/>
              </a:rPr>
              <a:t>之后的第二支获得世界冠军的中国战队。</a:t>
            </a: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25</a:t>
            </a:fld>
            <a:endParaRPr kumimoji="1" lang="zh-TW" altLang="en-US"/>
          </a:p>
        </p:txBody>
      </p:sp>
    </p:spTree>
    <p:extLst>
      <p:ext uri="{BB962C8B-B14F-4D97-AF65-F5344CB8AC3E}">
        <p14:creationId xmlns:p14="http://schemas.microsoft.com/office/powerpoint/2010/main" val="1417985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典型隊伍（</a:t>
            </a:r>
            <a:r>
              <a:rPr lang="en-US" altLang="zh-CN" dirty="0"/>
              <a:t>4</a:t>
            </a:r>
            <a:r>
              <a:rPr lang="zh-CN" altLang="en-US" dirty="0"/>
              <a:t>分鐘）</a:t>
            </a:r>
          </a:p>
          <a:p>
            <a:endParaRPr lang="zh-CN" altLang="en-US" dirty="0"/>
          </a:p>
          <a:p>
            <a:r>
              <a:rPr lang="zh-CN" altLang="en-US" dirty="0"/>
              <a:t>簡要介紹幾個</a:t>
            </a:r>
            <a:r>
              <a:rPr lang="en" altLang="zh-CN" dirty="0"/>
              <a:t>LPL</a:t>
            </a:r>
            <a:r>
              <a:rPr lang="zh-CN" altLang="en-US" dirty="0"/>
              <a:t>的代表性戰隊，例如</a:t>
            </a:r>
            <a:r>
              <a:rPr lang="en" altLang="zh-CN" dirty="0"/>
              <a:t>EDG</a:t>
            </a:r>
            <a:r>
              <a:rPr lang="zh-CN" altLang="en" dirty="0"/>
              <a:t>、</a:t>
            </a:r>
            <a:r>
              <a:rPr lang="en" altLang="zh-CN" dirty="0"/>
              <a:t>RNG</a:t>
            </a:r>
            <a:r>
              <a:rPr lang="zh-CN" altLang="en" dirty="0"/>
              <a:t>、</a:t>
            </a:r>
            <a:r>
              <a:rPr lang="en" altLang="zh-CN" dirty="0"/>
              <a:t>IG</a:t>
            </a:r>
            <a:r>
              <a:rPr lang="zh-CN" altLang="en" dirty="0"/>
              <a:t>、</a:t>
            </a:r>
            <a:r>
              <a:rPr lang="en" altLang="zh-CN" dirty="0"/>
              <a:t>FPX</a:t>
            </a:r>
            <a:r>
              <a:rPr lang="zh-CN" altLang="en-US" dirty="0"/>
              <a:t>等，包括他們的歷史、成績和風格特點。</a:t>
            </a:r>
          </a:p>
          <a:p>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TW" b="0" i="0" dirty="0">
                <a:solidFill>
                  <a:srgbClr val="D1D5DB"/>
                </a:solidFill>
                <a:effectLst/>
                <a:latin typeface="Söhne"/>
              </a:rPr>
              <a:t>Invictus Gaming (IG)</a:t>
            </a:r>
            <a:r>
              <a:rPr lang="zh-TW" altLang="en" b="0" i="0" dirty="0">
                <a:solidFill>
                  <a:srgbClr val="D1D5DB"/>
                </a:solidFill>
                <a:effectLst/>
                <a:latin typeface="Söhne"/>
              </a:rPr>
              <a:t>：</a:t>
            </a:r>
            <a:r>
              <a:rPr lang="zh-TW" altLang="en-US" b="0" i="0" dirty="0">
                <a:solidFill>
                  <a:srgbClr val="D1D5DB"/>
                </a:solidFill>
                <a:effectLst/>
                <a:latin typeface="Söhne"/>
              </a:rPr>
              <a:t>成立于</a:t>
            </a:r>
            <a:r>
              <a:rPr lang="en-US" altLang="zh-TW" b="0" i="0" dirty="0">
                <a:solidFill>
                  <a:srgbClr val="D1D5DB"/>
                </a:solidFill>
                <a:effectLst/>
                <a:latin typeface="Söhne"/>
              </a:rPr>
              <a:t>2011</a:t>
            </a:r>
            <a:r>
              <a:rPr lang="zh-TW" altLang="en-US" b="0" i="0" dirty="0">
                <a:solidFill>
                  <a:srgbClr val="D1D5DB"/>
                </a:solidFill>
                <a:effectLst/>
                <a:latin typeface="Söhne"/>
              </a:rPr>
              <a:t>年，是</a:t>
            </a:r>
            <a:r>
              <a:rPr lang="en" altLang="zh-TW" b="0" i="0" dirty="0">
                <a:solidFill>
                  <a:srgbClr val="D1D5DB"/>
                </a:solidFill>
                <a:effectLst/>
                <a:latin typeface="Söhne"/>
              </a:rPr>
              <a:t>LPL</a:t>
            </a:r>
            <a:r>
              <a:rPr lang="zh-TW" altLang="en-US" b="0" i="0" dirty="0">
                <a:solidFill>
                  <a:srgbClr val="D1D5DB"/>
                </a:solidFill>
                <a:effectLst/>
                <a:latin typeface="Söhne"/>
              </a:rPr>
              <a:t>的创始成员之一。</a:t>
            </a:r>
            <a:r>
              <a:rPr lang="en" altLang="zh-TW" b="0" i="0" dirty="0">
                <a:solidFill>
                  <a:srgbClr val="D1D5DB"/>
                </a:solidFill>
                <a:effectLst/>
                <a:latin typeface="Söhne"/>
              </a:rPr>
              <a:t>IG</a:t>
            </a:r>
            <a:r>
              <a:rPr lang="zh-TW" altLang="en-US" b="0" i="0" dirty="0">
                <a:solidFill>
                  <a:srgbClr val="D1D5DB"/>
                </a:solidFill>
                <a:effectLst/>
                <a:latin typeface="Söhne"/>
              </a:rPr>
              <a:t>在</a:t>
            </a:r>
            <a:r>
              <a:rPr lang="en-US" altLang="zh-TW" b="0" i="0" dirty="0">
                <a:solidFill>
                  <a:srgbClr val="D1D5DB"/>
                </a:solidFill>
                <a:effectLst/>
                <a:latin typeface="Söhne"/>
              </a:rPr>
              <a:t>2018</a:t>
            </a:r>
            <a:r>
              <a:rPr lang="zh-TW" altLang="en-US" b="0" i="0" dirty="0">
                <a:solidFill>
                  <a:srgbClr val="D1D5DB"/>
                </a:solidFill>
                <a:effectLst/>
                <a:latin typeface="Söhne"/>
              </a:rPr>
              <a:t>年赢得了英雄联盟全球总决赛（</a:t>
            </a:r>
            <a:r>
              <a:rPr lang="en" altLang="zh-TW" b="0" i="0" dirty="0">
                <a:solidFill>
                  <a:srgbClr val="D1D5DB"/>
                </a:solidFill>
                <a:effectLst/>
                <a:latin typeface="Söhne"/>
              </a:rPr>
              <a:t>S8</a:t>
            </a:r>
            <a:r>
              <a:rPr lang="zh-TW" altLang="en" b="0" i="0" dirty="0">
                <a:solidFill>
                  <a:srgbClr val="D1D5DB"/>
                </a:solidFill>
                <a:effectLst/>
                <a:latin typeface="Söhne"/>
              </a:rPr>
              <a:t>），</a:t>
            </a:r>
            <a:r>
              <a:rPr lang="zh-TW" altLang="en-US" b="0" i="0" dirty="0">
                <a:solidFill>
                  <a:srgbClr val="D1D5DB"/>
                </a:solidFill>
                <a:effectLst/>
                <a:latin typeface="Söhne"/>
              </a:rPr>
              <a:t>成为了中国大陆第一个世界冠军战队。</a:t>
            </a: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26</a:t>
            </a:fld>
            <a:endParaRPr kumimoji="1" lang="zh-TW" altLang="en-US"/>
          </a:p>
        </p:txBody>
      </p:sp>
    </p:spTree>
    <p:extLst>
      <p:ext uri="{BB962C8B-B14F-4D97-AF65-F5344CB8AC3E}">
        <p14:creationId xmlns:p14="http://schemas.microsoft.com/office/powerpoint/2010/main" val="1805575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dirty="0">
                <a:effectLst/>
                <a:latin typeface="Songti SC" panose="02010600040101010101" pitchFamily="2" charset="-122"/>
                <a:ea typeface="Songti SC" panose="02010600040101010101" pitchFamily="2" charset="-122"/>
              </a:rPr>
              <a:t>赞助商：</a:t>
            </a:r>
            <a:r>
              <a:rPr lang="en" altLang="zh-TW" b="0" i="0" dirty="0">
                <a:effectLst/>
                <a:latin typeface="Songti SC" panose="02010600040101010101" pitchFamily="2" charset="-122"/>
                <a:ea typeface="Songti SC" panose="02010600040101010101" pitchFamily="2" charset="-122"/>
              </a:rPr>
              <a:t>LPL</a:t>
            </a:r>
            <a:r>
              <a:rPr lang="zh-TW" altLang="en-US" b="0" i="0" dirty="0">
                <a:effectLst/>
                <a:latin typeface="Songti SC" panose="02010600040101010101" pitchFamily="2" charset="-122"/>
                <a:ea typeface="Songti SC" panose="02010600040101010101" pitchFamily="2" charset="-122"/>
              </a:rPr>
              <a:t>会与各大品牌达成赞助协议，赞助商将在赛事期间进行品牌曝光，赞助费用将成为</a:t>
            </a:r>
            <a:r>
              <a:rPr lang="en" altLang="zh-TW" b="0" i="0" dirty="0">
                <a:effectLst/>
                <a:latin typeface="Songti SC" panose="02010600040101010101" pitchFamily="2" charset="-122"/>
                <a:ea typeface="Songti SC" panose="02010600040101010101" pitchFamily="2" charset="-122"/>
              </a:rPr>
              <a:t>LPL</a:t>
            </a:r>
            <a:r>
              <a:rPr lang="zh-TW" altLang="en-US" b="0" i="0" dirty="0">
                <a:effectLst/>
                <a:latin typeface="Songti SC" panose="02010600040101010101" pitchFamily="2" charset="-122"/>
                <a:ea typeface="Songti SC" panose="02010600040101010101" pitchFamily="2" charset="-122"/>
              </a:rPr>
              <a:t>官方的重要收入来源之一。</a:t>
            </a:r>
            <a:br>
              <a:rPr lang="en-US" altLang="zh-TW" b="0" i="0" dirty="0">
                <a:effectLst/>
                <a:latin typeface="Songti SC" panose="02010600040101010101" pitchFamily="2" charset="-122"/>
                <a:ea typeface="Songti SC" panose="02010600040101010101" pitchFamily="2" charset="-122"/>
              </a:rPr>
            </a:br>
            <a:endParaRPr lang="zh-TW" altLang="en-US" b="0" i="0" dirty="0">
              <a:effectLst/>
              <a:latin typeface="Songti SC" panose="02010600040101010101" pitchFamily="2" charset="-122"/>
              <a:ea typeface="Songti SC" panose="02010600040101010101" pitchFamily="2" charset="-122"/>
            </a:endParaRPr>
          </a:p>
          <a:p>
            <a:pPr algn="l">
              <a:buFont typeface="+mj-lt"/>
              <a:buAutoNum type="arabicPeriod"/>
            </a:pPr>
            <a:r>
              <a:rPr lang="zh-TW" altLang="en-US" b="0" i="0" dirty="0">
                <a:effectLst/>
                <a:latin typeface="Songti SC" panose="02010600040101010101" pitchFamily="2" charset="-122"/>
                <a:ea typeface="Songti SC" panose="02010600040101010101" pitchFamily="2" charset="-122"/>
              </a:rPr>
              <a:t>媒体版权：</a:t>
            </a:r>
            <a:r>
              <a:rPr lang="en" altLang="zh-TW" b="0" i="0" dirty="0">
                <a:effectLst/>
                <a:latin typeface="Songti SC" panose="02010600040101010101" pitchFamily="2" charset="-122"/>
                <a:ea typeface="Songti SC" panose="02010600040101010101" pitchFamily="2" charset="-122"/>
              </a:rPr>
              <a:t>LPL</a:t>
            </a:r>
            <a:r>
              <a:rPr lang="zh-TW" altLang="en-US" b="0" i="0" dirty="0">
                <a:effectLst/>
                <a:latin typeface="Songti SC" panose="02010600040101010101" pitchFamily="2" charset="-122"/>
                <a:ea typeface="Songti SC" panose="02010600040101010101" pitchFamily="2" charset="-122"/>
              </a:rPr>
              <a:t>赛事的直播权和转播权是官方的主要收入来源之一，各大直播平台和电视台需要购买相关版权才能对赛事进行直播或转播。</a:t>
            </a:r>
            <a:br>
              <a:rPr lang="en-US" altLang="zh-TW" b="0" i="0" dirty="0">
                <a:effectLst/>
                <a:latin typeface="Songti SC" panose="02010600040101010101" pitchFamily="2" charset="-122"/>
                <a:ea typeface="Songti SC" panose="02010600040101010101" pitchFamily="2" charset="-122"/>
              </a:rPr>
            </a:br>
            <a:endParaRPr lang="zh-TW" altLang="en-US" b="0" i="0" dirty="0">
              <a:effectLst/>
              <a:latin typeface="Songti SC" panose="02010600040101010101" pitchFamily="2" charset="-122"/>
              <a:ea typeface="Songti SC" panose="02010600040101010101" pitchFamily="2" charset="-122"/>
            </a:endParaRPr>
          </a:p>
          <a:p>
            <a:pPr algn="l">
              <a:buFont typeface="+mj-lt"/>
              <a:buAutoNum type="arabicPeriod"/>
            </a:pPr>
            <a:r>
              <a:rPr lang="zh-TW" altLang="en-US" b="0" i="0" dirty="0">
                <a:effectLst/>
                <a:latin typeface="Songti SC" panose="02010600040101010101" pitchFamily="2" charset="-122"/>
                <a:ea typeface="Songti SC" panose="02010600040101010101" pitchFamily="2" charset="-122"/>
              </a:rPr>
              <a:t>门票收入：现场观赛的观众需要购买门票，这也是</a:t>
            </a:r>
            <a:r>
              <a:rPr lang="en" altLang="zh-TW" b="0" i="0" dirty="0">
                <a:effectLst/>
                <a:latin typeface="Songti SC" panose="02010600040101010101" pitchFamily="2" charset="-122"/>
                <a:ea typeface="Songti SC" panose="02010600040101010101" pitchFamily="2" charset="-122"/>
              </a:rPr>
              <a:t>LPL</a:t>
            </a:r>
            <a:r>
              <a:rPr lang="zh-TW" altLang="en-US" b="0" i="0" dirty="0">
                <a:effectLst/>
                <a:latin typeface="Songti SC" panose="02010600040101010101" pitchFamily="2" charset="-122"/>
                <a:ea typeface="Songti SC" panose="02010600040101010101" pitchFamily="2" charset="-122"/>
              </a:rPr>
              <a:t>官方的收入来源之一。</a:t>
            </a:r>
            <a:br>
              <a:rPr lang="en-US" altLang="zh-TW" b="0" i="0" dirty="0">
                <a:effectLst/>
                <a:latin typeface="Songti SC" panose="02010600040101010101" pitchFamily="2" charset="-122"/>
                <a:ea typeface="Songti SC" panose="02010600040101010101" pitchFamily="2" charset="-122"/>
              </a:rPr>
            </a:br>
            <a:endParaRPr lang="zh-TW" altLang="en-US" b="0" i="0" dirty="0">
              <a:effectLst/>
              <a:latin typeface="Songti SC" panose="02010600040101010101" pitchFamily="2" charset="-122"/>
              <a:ea typeface="Songti SC" panose="02010600040101010101" pitchFamily="2" charset="-122"/>
            </a:endParaRPr>
          </a:p>
          <a:p>
            <a:pPr algn="l">
              <a:buFont typeface="+mj-lt"/>
              <a:buAutoNum type="arabicPeriod"/>
            </a:pPr>
            <a:r>
              <a:rPr lang="zh-TW" altLang="en-US" b="0" i="0" dirty="0">
                <a:effectLst/>
                <a:latin typeface="Songti SC" panose="02010600040101010101" pitchFamily="2" charset="-122"/>
                <a:ea typeface="Songti SC" panose="02010600040101010101" pitchFamily="2" charset="-122"/>
              </a:rPr>
              <a:t>销售周边产品：</a:t>
            </a:r>
            <a:r>
              <a:rPr lang="en" altLang="zh-TW" b="0" i="0" dirty="0">
                <a:effectLst/>
                <a:latin typeface="Songti SC" panose="02010600040101010101" pitchFamily="2" charset="-122"/>
                <a:ea typeface="Songti SC" panose="02010600040101010101" pitchFamily="2" charset="-122"/>
              </a:rPr>
              <a:t>LPL</a:t>
            </a:r>
            <a:r>
              <a:rPr lang="zh-TW" altLang="en-US" b="0" i="0" dirty="0">
                <a:effectLst/>
                <a:latin typeface="Songti SC" panose="02010600040101010101" pitchFamily="2" charset="-122"/>
                <a:ea typeface="Songti SC" panose="02010600040101010101" pitchFamily="2" charset="-122"/>
              </a:rPr>
              <a:t>官方还会通过销售联赛相关的周边商品（如战队服装、饰品等）获得收益。</a:t>
            </a:r>
            <a:endParaRPr lang="en-US" altLang="zh-TW" b="0" i="0" dirty="0">
              <a:effectLst/>
              <a:latin typeface="Songti SC" panose="02010600040101010101" pitchFamily="2" charset="-122"/>
              <a:ea typeface="Songti SC" panose="02010600040101010101" pitchFamily="2" charset="-122"/>
            </a:endParaRPr>
          </a:p>
          <a:p>
            <a:pPr algn="l">
              <a:buFont typeface="+mj-lt"/>
              <a:buAutoNum type="arabicPeriod"/>
            </a:pPr>
            <a:endParaRPr lang="en-US" altLang="zh-TW" b="0" i="0" dirty="0">
              <a:effectLst/>
              <a:latin typeface="Songti SC" panose="02010600040101010101" pitchFamily="2" charset="-122"/>
              <a:ea typeface="Songti SC" panose="02010600040101010101" pitchFamily="2" charset="-122"/>
            </a:endParaRPr>
          </a:p>
          <a:p>
            <a:pPr algn="l">
              <a:buFont typeface="+mj-lt"/>
              <a:buAutoNum type="arabicPeriod"/>
            </a:pPr>
            <a:r>
              <a:rPr lang="zh-TW" altLang="en-US" b="0" i="0" u="none" strike="noStrike" dirty="0">
                <a:solidFill>
                  <a:srgbClr val="222222"/>
                </a:solidFill>
                <a:effectLst/>
                <a:latin typeface="arial" panose="020B0604020202020204" pitchFamily="34" charset="0"/>
              </a:rPr>
              <a:t>由弗若斯特沙利文报告公布的数据显示，</a:t>
            </a:r>
            <a:r>
              <a:rPr lang="en-US" altLang="zh-TW" b="0" i="0" u="none" strike="noStrike" dirty="0">
                <a:solidFill>
                  <a:srgbClr val="222222"/>
                </a:solidFill>
                <a:effectLst/>
                <a:latin typeface="arial" panose="020B0604020202020204" pitchFamily="34" charset="0"/>
              </a:rPr>
              <a:t>2020</a:t>
            </a:r>
            <a:r>
              <a:rPr lang="zh-TW" altLang="en-US" b="0" i="0" u="none" strike="noStrike" dirty="0">
                <a:solidFill>
                  <a:srgbClr val="222222"/>
                </a:solidFill>
                <a:effectLst/>
                <a:latin typeface="arial" panose="020B0604020202020204" pitchFamily="34" charset="0"/>
              </a:rPr>
              <a:t>年通过</a:t>
            </a:r>
            <a:r>
              <a:rPr lang="en" altLang="zh-TW" b="0" i="0" u="none" strike="noStrike" dirty="0">
                <a:solidFill>
                  <a:srgbClr val="222222"/>
                </a:solidFill>
                <a:effectLst/>
                <a:latin typeface="arial" panose="020B0604020202020204" pitchFamily="34" charset="0"/>
              </a:rPr>
              <a:t>LPL</a:t>
            </a:r>
            <a:r>
              <a:rPr lang="zh-TW" altLang="en-US" b="0" i="0" u="none" strike="noStrike" dirty="0">
                <a:solidFill>
                  <a:srgbClr val="222222"/>
                </a:solidFill>
                <a:effectLst/>
                <a:latin typeface="arial" panose="020B0604020202020204" pitchFamily="34" charset="0"/>
              </a:rPr>
              <a:t>联赛产生的年度收益竟然高达约</a:t>
            </a:r>
            <a:r>
              <a:rPr lang="en-US" altLang="zh-TW" b="0" i="0" u="none" strike="noStrike" dirty="0">
                <a:solidFill>
                  <a:srgbClr val="222222"/>
                </a:solidFill>
                <a:effectLst/>
                <a:latin typeface="arial" panose="020B0604020202020204" pitchFamily="34" charset="0"/>
              </a:rPr>
              <a:t>18</a:t>
            </a:r>
            <a:r>
              <a:rPr lang="zh-TW" altLang="en-US" b="0" i="0" u="none" strike="noStrike" dirty="0">
                <a:solidFill>
                  <a:srgbClr val="222222"/>
                </a:solidFill>
                <a:effectLst/>
                <a:latin typeface="arial" panose="020B0604020202020204" pitchFamily="34" charset="0"/>
              </a:rPr>
              <a:t>亿美元</a:t>
            </a:r>
            <a:endParaRPr lang="zh-TW" altLang="en-US" b="0" i="0" dirty="0">
              <a:effectLst/>
              <a:latin typeface="Songti SC" panose="02010600040101010101" pitchFamily="2" charset="-122"/>
              <a:ea typeface="Songti SC" panose="02010600040101010101" pitchFamily="2" charset="-122"/>
            </a:endParaRP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27</a:t>
            </a:fld>
            <a:endParaRPr kumimoji="1" lang="zh-TW" altLang="en-US"/>
          </a:p>
        </p:txBody>
      </p:sp>
    </p:spTree>
    <p:extLst>
      <p:ext uri="{BB962C8B-B14F-4D97-AF65-F5344CB8AC3E}">
        <p14:creationId xmlns:p14="http://schemas.microsoft.com/office/powerpoint/2010/main" val="3640665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D1D5DB"/>
                </a:solidFill>
                <a:effectLst/>
                <a:latin typeface="Söhne"/>
              </a:rPr>
              <a:t>具乐部（电竞俱乐部，即战队）的收入来源则包括：</a:t>
            </a:r>
            <a:endParaRPr lang="en-US" altLang="zh-TW" b="0" i="0" dirty="0">
              <a:solidFill>
                <a:srgbClr val="D1D5DB"/>
              </a:solidFill>
              <a:effectLst/>
              <a:latin typeface="Söhne"/>
            </a:endParaRPr>
          </a:p>
          <a:p>
            <a:pPr algn="l"/>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赞助商：战队也可以与企业达成赞助协议，企业将为战队提供经费支持，以换取品牌曝光等商业利益。</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奖金：电竞俱乐部参加比赛，获得的奖金也是收入来源之一。</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转会费：战队在选手转会时，可能会收到其他战队支付的转会费。</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销售周边产品：战队可以通过销售自己的周边产品（如战队服装、饰品等）获得收益。</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直播和广告收入：战队成员在进行直播时，可能会获得直播平台的分成收入、礼物收入以及与广告商合作的广告收入。</a:t>
            </a: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28</a:t>
            </a:fld>
            <a:endParaRPr kumimoji="1" lang="zh-TW" altLang="en-US"/>
          </a:p>
        </p:txBody>
      </p:sp>
    </p:spTree>
    <p:extLst>
      <p:ext uri="{BB962C8B-B14F-4D97-AF65-F5344CB8AC3E}">
        <p14:creationId xmlns:p14="http://schemas.microsoft.com/office/powerpoint/2010/main" val="4063612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談論</a:t>
            </a:r>
            <a:r>
              <a:rPr lang="en" altLang="zh-CN" dirty="0"/>
              <a:t>LPL</a:t>
            </a:r>
            <a:r>
              <a:rPr lang="zh-CN" altLang="en-US" dirty="0"/>
              <a:t>在選手培養、戰術創新和遊戲風格上所面臨的挑戰。</a:t>
            </a:r>
          </a:p>
          <a:p>
            <a:r>
              <a:rPr lang="zh-CN" altLang="en-US" dirty="0"/>
              <a:t>分析因為商業壓力導致的選手禁賽、違規行為等問題。</a:t>
            </a:r>
          </a:p>
          <a:p>
            <a:r>
              <a:rPr lang="zh-CN" altLang="en-US" dirty="0"/>
              <a:t>提及</a:t>
            </a:r>
            <a:r>
              <a:rPr lang="en" altLang="zh-CN" dirty="0"/>
              <a:t>LPL</a:t>
            </a:r>
            <a:r>
              <a:rPr lang="zh-CN" altLang="en-US" dirty="0"/>
              <a:t>在國際賽事上的競爭對手，例如</a:t>
            </a:r>
            <a:r>
              <a:rPr lang="en" altLang="zh-CN" dirty="0"/>
              <a:t>LCK</a:t>
            </a:r>
            <a:r>
              <a:rPr lang="zh-CN" altLang="en" dirty="0"/>
              <a:t>（</a:t>
            </a:r>
            <a:r>
              <a:rPr lang="zh-CN" altLang="en-US" dirty="0"/>
              <a:t>韓國職業</a:t>
            </a:r>
            <a:endParaRPr lang="zh-CN" altLang="zh-TW" dirty="0"/>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29</a:t>
            </a:fld>
            <a:endParaRPr kumimoji="1" lang="zh-TW" altLang="en-US"/>
          </a:p>
        </p:txBody>
      </p:sp>
    </p:spTree>
    <p:extLst>
      <p:ext uri="{BB962C8B-B14F-4D97-AF65-F5344CB8AC3E}">
        <p14:creationId xmlns:p14="http://schemas.microsoft.com/office/powerpoint/2010/main" val="1179151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extLst>
      <p:ext uri="{BB962C8B-B14F-4D97-AF65-F5344CB8AC3E}">
        <p14:creationId xmlns:p14="http://schemas.microsoft.com/office/powerpoint/2010/main" val="190871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31</a:t>
            </a:fld>
            <a:endParaRPr kumimoji="1" lang="zh-TW" altLang="en-US"/>
          </a:p>
        </p:txBody>
      </p:sp>
    </p:spTree>
    <p:extLst>
      <p:ext uri="{BB962C8B-B14F-4D97-AF65-F5344CB8AC3E}">
        <p14:creationId xmlns:p14="http://schemas.microsoft.com/office/powerpoint/2010/main" val="2044176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32</a:t>
            </a:fld>
            <a:endParaRPr kumimoji="1" lang="zh-TW" altLang="en-US"/>
          </a:p>
        </p:txBody>
      </p:sp>
    </p:spTree>
    <p:extLst>
      <p:ext uri="{BB962C8B-B14F-4D97-AF65-F5344CB8AC3E}">
        <p14:creationId xmlns:p14="http://schemas.microsoft.com/office/powerpoint/2010/main" val="3300373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1064866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34</a:t>
            </a:fld>
            <a:endParaRPr kumimoji="1" lang="zh-TW" altLang="en-US"/>
          </a:p>
        </p:txBody>
      </p:sp>
    </p:spTree>
    <p:extLst>
      <p:ext uri="{BB962C8B-B14F-4D97-AF65-F5344CB8AC3E}">
        <p14:creationId xmlns:p14="http://schemas.microsoft.com/office/powerpoint/2010/main" val="333169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3</a:t>
            </a:fld>
            <a:endParaRPr kumimoji="1" lang="zh-CN" altLang="en-US"/>
          </a:p>
        </p:txBody>
      </p:sp>
    </p:spTree>
    <p:extLst>
      <p:ext uri="{BB962C8B-B14F-4D97-AF65-F5344CB8AC3E}">
        <p14:creationId xmlns:p14="http://schemas.microsoft.com/office/powerpoint/2010/main" val="22993510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E2C7D"/>
                </a:solidFill>
                <a:effectLst/>
                <a:latin typeface="tahoma" panose="020B0604030504040204" pitchFamily="34" charset="0"/>
              </a:rPr>
              <a:t>重庆狼队隶属于复星体育，复星体育是复星国际四大业务板块（健康、快乐、富足、智造）之一“快乐”板块的重要组成部分。重庆狼队作为王者荣耀联赛顶级战队，是</a:t>
            </a:r>
            <a:r>
              <a:rPr lang="en-US" altLang="zh-CN" b="0" i="0" dirty="0">
                <a:solidFill>
                  <a:srgbClr val="0E2C7D"/>
                </a:solidFill>
                <a:effectLst/>
                <a:latin typeface="tahoma" panose="020B0604030504040204" pitchFamily="34" charset="0"/>
              </a:rPr>
              <a:t>KPL</a:t>
            </a:r>
            <a:r>
              <a:rPr lang="zh-CN" altLang="en-US" b="0" i="0" dirty="0">
                <a:solidFill>
                  <a:srgbClr val="0E2C7D"/>
                </a:solidFill>
                <a:effectLst/>
                <a:latin typeface="tahoma" panose="020B0604030504040204" pitchFamily="34" charset="0"/>
              </a:rPr>
              <a:t>史上首支超级大满贯队伍，也是</a:t>
            </a:r>
            <a:r>
              <a:rPr lang="en-US" altLang="zh-CN" b="0" i="0" dirty="0">
                <a:solidFill>
                  <a:srgbClr val="0E2C7D"/>
                </a:solidFill>
                <a:effectLst/>
                <a:latin typeface="tahoma" panose="020B0604030504040204" pitchFamily="34" charset="0"/>
              </a:rPr>
              <a:t>KPL</a:t>
            </a:r>
            <a:r>
              <a:rPr lang="zh-CN" altLang="en-US" b="0" i="0" dirty="0">
                <a:solidFill>
                  <a:srgbClr val="0E2C7D"/>
                </a:solidFill>
                <a:effectLst/>
                <a:latin typeface="tahoma" panose="020B0604030504040204" pitchFamily="34" charset="0"/>
              </a:rPr>
              <a:t>首支获得王者荣耀星元皮肤的战队。曾获荣誉有：</a:t>
            </a:r>
            <a:r>
              <a:rPr lang="en-US" altLang="zh-CN" b="0" i="0" dirty="0">
                <a:solidFill>
                  <a:srgbClr val="0E2C7D"/>
                </a:solidFill>
                <a:effectLst/>
                <a:latin typeface="tahoma" panose="020B0604030504040204" pitchFamily="34" charset="0"/>
              </a:rPr>
              <a:t>2017KPL</a:t>
            </a:r>
            <a:r>
              <a:rPr lang="zh-CN" altLang="en-US" b="0" i="0" dirty="0">
                <a:solidFill>
                  <a:srgbClr val="0E2C7D"/>
                </a:solidFill>
                <a:effectLst/>
                <a:latin typeface="tahoma" panose="020B0604030504040204" pitchFamily="34" charset="0"/>
              </a:rPr>
              <a:t>春季赛冠军、</a:t>
            </a:r>
            <a:r>
              <a:rPr lang="en-US" altLang="zh-CN" b="0" i="0" dirty="0">
                <a:solidFill>
                  <a:srgbClr val="0E2C7D"/>
                </a:solidFill>
                <a:effectLst/>
                <a:latin typeface="tahoma" panose="020B0604030504040204" pitchFamily="34" charset="0"/>
              </a:rPr>
              <a:t>2017</a:t>
            </a:r>
            <a:r>
              <a:rPr lang="zh-CN" altLang="en-US" b="0" i="0" dirty="0">
                <a:solidFill>
                  <a:srgbClr val="0E2C7D"/>
                </a:solidFill>
                <a:effectLst/>
                <a:latin typeface="tahoma" panose="020B0604030504040204" pitchFamily="34" charset="0"/>
              </a:rPr>
              <a:t>王者荣耀冠军杯冠军、</a:t>
            </a:r>
            <a:r>
              <a:rPr lang="en-US" altLang="zh-CN" b="0" i="0" dirty="0">
                <a:solidFill>
                  <a:srgbClr val="0E2C7D"/>
                </a:solidFill>
                <a:effectLst/>
                <a:latin typeface="tahoma" panose="020B0604030504040204" pitchFamily="34" charset="0"/>
              </a:rPr>
              <a:t>2017KPL</a:t>
            </a:r>
            <a:r>
              <a:rPr lang="zh-CN" altLang="en-US" b="0" i="0" dirty="0">
                <a:solidFill>
                  <a:srgbClr val="0E2C7D"/>
                </a:solidFill>
                <a:effectLst/>
                <a:latin typeface="tahoma" panose="020B0604030504040204" pitchFamily="34" charset="0"/>
              </a:rPr>
              <a:t>秋季赛冠军、</a:t>
            </a:r>
            <a:r>
              <a:rPr lang="en-US" altLang="zh-CN" b="0" i="0" dirty="0">
                <a:solidFill>
                  <a:srgbClr val="0E2C7D"/>
                </a:solidFill>
                <a:effectLst/>
                <a:latin typeface="tahoma" panose="020B0604030504040204" pitchFamily="34" charset="0"/>
              </a:rPr>
              <a:t>2018</a:t>
            </a:r>
            <a:r>
              <a:rPr lang="zh-CN" altLang="en-US" b="0" i="0" dirty="0">
                <a:solidFill>
                  <a:srgbClr val="0E2C7D"/>
                </a:solidFill>
                <a:effectLst/>
                <a:latin typeface="tahoma" panose="020B0604030504040204" pitchFamily="34" charset="0"/>
              </a:rPr>
              <a:t>王者荣耀冠军杯国际邀请赛冠军、</a:t>
            </a:r>
            <a:r>
              <a:rPr lang="en-US" altLang="zh-CN" b="0" i="0" dirty="0">
                <a:solidFill>
                  <a:srgbClr val="0E2C7D"/>
                </a:solidFill>
                <a:effectLst/>
                <a:latin typeface="tahoma" panose="020B0604030504040204" pitchFamily="34" charset="0"/>
              </a:rPr>
              <a:t>2019</a:t>
            </a:r>
            <a:r>
              <a:rPr lang="zh-CN" altLang="en-US" b="0" i="0" dirty="0">
                <a:solidFill>
                  <a:srgbClr val="0E2C7D"/>
                </a:solidFill>
                <a:effectLst/>
                <a:latin typeface="tahoma" panose="020B0604030504040204" pitchFamily="34" charset="0"/>
              </a:rPr>
              <a:t>王者荣耀冬季冠军杯冠军、</a:t>
            </a:r>
            <a:r>
              <a:rPr lang="en-US" altLang="zh-CN" b="0" i="0" dirty="0">
                <a:solidFill>
                  <a:srgbClr val="0E2C7D"/>
                </a:solidFill>
                <a:effectLst/>
                <a:latin typeface="tahoma" panose="020B0604030504040204" pitchFamily="34" charset="0"/>
              </a:rPr>
              <a:t>2021</a:t>
            </a:r>
            <a:r>
              <a:rPr lang="zh-CN" altLang="en-US" b="0" i="0" dirty="0">
                <a:solidFill>
                  <a:srgbClr val="0E2C7D"/>
                </a:solidFill>
                <a:effectLst/>
                <a:latin typeface="tahoma" panose="020B0604030504040204" pitchFamily="34" charset="0"/>
              </a:rPr>
              <a:t>王者荣耀世界冠军杯冠军、</a:t>
            </a:r>
            <a:r>
              <a:rPr lang="en-US" altLang="zh-CN" b="0" i="0" dirty="0">
                <a:solidFill>
                  <a:srgbClr val="0E2C7D"/>
                </a:solidFill>
                <a:effectLst/>
                <a:latin typeface="tahoma" panose="020B0604030504040204" pitchFamily="34" charset="0"/>
              </a:rPr>
              <a:t>2022KPL</a:t>
            </a:r>
            <a:r>
              <a:rPr lang="zh-CN" altLang="en-US" b="0" i="0" dirty="0">
                <a:solidFill>
                  <a:srgbClr val="0E2C7D"/>
                </a:solidFill>
                <a:effectLst/>
                <a:latin typeface="tahoma" panose="020B0604030504040204" pitchFamily="34" charset="0"/>
              </a:rPr>
              <a:t>夏季赛冠军。</a:t>
            </a:r>
            <a:r>
              <a:rPr lang="en-US" altLang="zh-CN" b="0" i="0" dirty="0">
                <a:solidFill>
                  <a:srgbClr val="0E2C7D"/>
                </a:solidFill>
                <a:effectLst/>
                <a:latin typeface="tahoma" panose="020B0604030504040204" pitchFamily="34" charset="0"/>
              </a:rPr>
              <a:t>?</a:t>
            </a:r>
            <a:r>
              <a:rPr lang="zh-CN" altLang="en-US" b="0" i="0" dirty="0">
                <a:solidFill>
                  <a:srgbClr val="0E2C7D"/>
                </a:solidFill>
                <a:effectLst/>
                <a:latin typeface="tahoma" panose="020B0604030504040204" pitchFamily="34" charset="0"/>
              </a:rPr>
              <a:t>今后，重庆狼队也将继续带着“生而无畏，战至终章”的精神，努力再创辉煌！</a:t>
            </a: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35</a:t>
            </a:fld>
            <a:endParaRPr kumimoji="1" lang="zh-TW" altLang="en-US"/>
          </a:p>
        </p:txBody>
      </p:sp>
    </p:spTree>
    <p:extLst>
      <p:ext uri="{BB962C8B-B14F-4D97-AF65-F5344CB8AC3E}">
        <p14:creationId xmlns:p14="http://schemas.microsoft.com/office/powerpoint/2010/main" val="122484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武汉</a:t>
            </a:r>
            <a:r>
              <a:rPr kumimoji="1" lang="en-US" altLang="zh-CN" dirty="0" err="1"/>
              <a:t>eStarPro</a:t>
            </a:r>
            <a:r>
              <a:rPr kumimoji="1" lang="zh-CN" altLang="en-US" dirty="0"/>
              <a:t>，</a:t>
            </a:r>
            <a:r>
              <a:rPr kumimoji="1" lang="en-US" altLang="zh-CN" dirty="0"/>
              <a:t>KPL</a:t>
            </a:r>
            <a:r>
              <a:rPr kumimoji="1" lang="zh-CN" altLang="en-US" dirty="0"/>
              <a:t>八冠战队，同时也是</a:t>
            </a:r>
            <a:r>
              <a:rPr kumimoji="1" lang="en-US" altLang="zh-CN" dirty="0"/>
              <a:t>KPL</a:t>
            </a:r>
            <a:r>
              <a:rPr kumimoji="1" lang="zh-CN" altLang="en-US" dirty="0"/>
              <a:t>首个主场队伍。曾于</a:t>
            </a:r>
            <a:r>
              <a:rPr kumimoji="1" lang="en-US" altLang="zh-CN" dirty="0"/>
              <a:t>2016</a:t>
            </a:r>
            <a:r>
              <a:rPr kumimoji="1" lang="zh-CN" altLang="en-US" dirty="0"/>
              <a:t>年获得王者荣耀夏季赛冠军；于</a:t>
            </a:r>
            <a:r>
              <a:rPr kumimoji="1" lang="en-US" altLang="zh-CN" dirty="0"/>
              <a:t>2019</a:t>
            </a:r>
            <a:r>
              <a:rPr kumimoji="1" lang="zh-CN" altLang="en-US" dirty="0"/>
              <a:t>年获得</a:t>
            </a:r>
            <a:r>
              <a:rPr kumimoji="1" lang="en-US" altLang="zh-CN" dirty="0"/>
              <a:t>KPL</a:t>
            </a:r>
            <a:r>
              <a:rPr kumimoji="1" lang="zh-CN" altLang="en-US" dirty="0"/>
              <a:t>春季赛冠军、王者荣耀世界冠军杯冠军；于</a:t>
            </a:r>
            <a:r>
              <a:rPr kumimoji="1" lang="en-US" altLang="zh-CN" dirty="0"/>
              <a:t>2021</a:t>
            </a:r>
            <a:r>
              <a:rPr kumimoji="1" lang="zh-CN" altLang="en-US" dirty="0"/>
              <a:t>年获得</a:t>
            </a:r>
            <a:r>
              <a:rPr kumimoji="1" lang="en-US" altLang="zh-CN" dirty="0"/>
              <a:t>KPL</a:t>
            </a:r>
            <a:r>
              <a:rPr kumimoji="1" lang="zh-CN" altLang="en-US" dirty="0"/>
              <a:t>秋季赛冠军、王者荣耀挑战者杯冠军；于</a:t>
            </a:r>
            <a:r>
              <a:rPr kumimoji="1" lang="en-US" altLang="zh-CN" dirty="0"/>
              <a:t>2022</a:t>
            </a:r>
            <a:r>
              <a:rPr kumimoji="1" lang="zh-CN" altLang="en-US" dirty="0"/>
              <a:t>年获得</a:t>
            </a:r>
            <a:r>
              <a:rPr kumimoji="1" lang="en-US" altLang="zh-CN" dirty="0"/>
              <a:t>KPL</a:t>
            </a:r>
            <a:r>
              <a:rPr kumimoji="1" lang="zh-CN" altLang="en-US" dirty="0"/>
              <a:t>春季赛冠军、王者荣耀挑战者杯冠军、王者荣耀世界冠军杯</a:t>
            </a:r>
            <a:r>
              <a:rPr kumimoji="1" lang="en-US" altLang="zh-CN" dirty="0"/>
              <a:t>KIC</a:t>
            </a:r>
            <a:r>
              <a:rPr kumimoji="1" lang="zh-CN" altLang="en-US" dirty="0"/>
              <a:t>冠军。永恒荣耀、不灭星辰，武汉</a:t>
            </a:r>
            <a:r>
              <a:rPr kumimoji="1" lang="en-US" altLang="zh-CN" dirty="0" err="1"/>
              <a:t>eStarPro</a:t>
            </a:r>
            <a:r>
              <a:rPr kumimoji="1" lang="zh-CN" altLang="en-US" dirty="0"/>
              <a:t>拥有深厚的强队底蕴，新的传奇，正在等待他们书写。</a:t>
            </a: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36</a:t>
            </a:fld>
            <a:endParaRPr kumimoji="1" lang="zh-TW" altLang="en-US"/>
          </a:p>
        </p:txBody>
      </p:sp>
    </p:spTree>
    <p:extLst>
      <p:ext uri="{BB962C8B-B14F-4D97-AF65-F5344CB8AC3E}">
        <p14:creationId xmlns:p14="http://schemas.microsoft.com/office/powerpoint/2010/main" val="1586600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37</a:t>
            </a:fld>
            <a:endParaRPr kumimoji="1" lang="zh-TW" altLang="en-US"/>
          </a:p>
        </p:txBody>
      </p:sp>
    </p:spTree>
    <p:extLst>
      <p:ext uri="{BB962C8B-B14F-4D97-AF65-F5344CB8AC3E}">
        <p14:creationId xmlns:p14="http://schemas.microsoft.com/office/powerpoint/2010/main" val="4130163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38</a:t>
            </a:fld>
            <a:endParaRPr kumimoji="1" lang="zh-TW" altLang="en-US"/>
          </a:p>
        </p:txBody>
      </p:sp>
    </p:spTree>
    <p:extLst>
      <p:ext uri="{BB962C8B-B14F-4D97-AF65-F5344CB8AC3E}">
        <p14:creationId xmlns:p14="http://schemas.microsoft.com/office/powerpoint/2010/main" val="3764601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网易电竞</a:t>
            </a:r>
            <a:r>
              <a:rPr lang="en-US" altLang="zh-CN" dirty="0"/>
              <a:t>NeXT X</a:t>
            </a:r>
            <a:r>
              <a:rPr lang="zh-CN" altLang="en-US" dirty="0"/>
              <a:t>系列赛是网易游戏旗下首个集合多款热门游戏竞技比赛的专业电竞赛事。</a:t>
            </a:r>
            <a:endParaRPr lang="en-US" altLang="zh-CN" dirty="0"/>
          </a:p>
          <a:p>
            <a:r>
              <a:rPr lang="en-US" altLang="zh-CN" dirty="0"/>
              <a:t>2019</a:t>
            </a:r>
            <a:r>
              <a:rPr lang="zh-CN" altLang="en-US" dirty="0"/>
              <a:t>秋季赛</a:t>
            </a:r>
          </a:p>
          <a:p>
            <a:r>
              <a:rPr lang="en-US" altLang="zh-CN" dirty="0"/>
              <a:t>2019</a:t>
            </a:r>
            <a:r>
              <a:rPr lang="zh-CN" altLang="en-US" dirty="0"/>
              <a:t>网易电竞</a:t>
            </a:r>
            <a:r>
              <a:rPr lang="en-US" altLang="zh-CN" dirty="0"/>
              <a:t>NeXT</a:t>
            </a:r>
            <a:r>
              <a:rPr lang="zh-CN" altLang="en-US" dirty="0"/>
              <a:t>秋季赛</a:t>
            </a:r>
            <a:r>
              <a:rPr lang="en-US" altLang="zh-CN" dirty="0"/>
              <a:t>9</a:t>
            </a:r>
            <a:r>
              <a:rPr lang="zh-CN" altLang="en-US" dirty="0"/>
              <a:t>月</a:t>
            </a:r>
            <a:r>
              <a:rPr lang="en-US" altLang="zh-CN" dirty="0"/>
              <a:t>16</a:t>
            </a:r>
            <a:r>
              <a:rPr lang="zh-CN" altLang="en-US" dirty="0"/>
              <a:t>日激燃开战，囊括网易游戏、暴雪、</a:t>
            </a:r>
            <a:r>
              <a:rPr lang="en-US" altLang="zh-CN" dirty="0"/>
              <a:t>SNK</a:t>
            </a:r>
            <a:r>
              <a:rPr lang="zh-CN" altLang="en-US" dirty="0"/>
              <a:t>旗下</a:t>
            </a:r>
            <a:r>
              <a:rPr lang="en-US" altLang="zh-CN" dirty="0"/>
              <a:t>《</a:t>
            </a:r>
            <a:r>
              <a:rPr lang="zh-CN" altLang="en-US" dirty="0"/>
              <a:t>梦幻西游</a:t>
            </a:r>
            <a:r>
              <a:rPr lang="en-US" altLang="zh-CN" dirty="0"/>
              <a:t>》</a:t>
            </a:r>
            <a:r>
              <a:rPr lang="zh-CN" altLang="en-US" dirty="0"/>
              <a:t>电脑版、</a:t>
            </a:r>
            <a:r>
              <a:rPr lang="en-US" altLang="zh-CN" dirty="0"/>
              <a:t>《</a:t>
            </a:r>
            <a:r>
              <a:rPr lang="zh-CN" altLang="en-US" dirty="0"/>
              <a:t>梦幻西游</a:t>
            </a:r>
            <a:r>
              <a:rPr lang="en-US" altLang="zh-CN" dirty="0"/>
              <a:t>》</a:t>
            </a:r>
            <a:r>
              <a:rPr lang="zh-CN" altLang="en-US" dirty="0"/>
              <a:t>手游、</a:t>
            </a:r>
            <a:r>
              <a:rPr lang="en-US" altLang="zh-CN" dirty="0"/>
              <a:t>《</a:t>
            </a:r>
            <a:r>
              <a:rPr lang="zh-CN" altLang="en-US" dirty="0"/>
              <a:t>阴阳师</a:t>
            </a:r>
            <a:r>
              <a:rPr lang="en-US" altLang="zh-CN" dirty="0"/>
              <a:t>》</a:t>
            </a:r>
            <a:r>
              <a:rPr lang="zh-CN" altLang="en-US" dirty="0"/>
              <a:t>、</a:t>
            </a:r>
            <a:r>
              <a:rPr lang="en-US" altLang="zh-CN" dirty="0"/>
              <a:t>《</a:t>
            </a:r>
            <a:r>
              <a:rPr lang="zh-CN" altLang="en-US" dirty="0"/>
              <a:t>决战！平安京</a:t>
            </a:r>
            <a:r>
              <a:rPr lang="en-US" altLang="zh-CN" dirty="0"/>
              <a:t>》</a:t>
            </a:r>
            <a:r>
              <a:rPr lang="zh-CN" altLang="en-US" dirty="0"/>
              <a:t>、</a:t>
            </a:r>
            <a:r>
              <a:rPr lang="en-US" altLang="zh-CN" dirty="0"/>
              <a:t>《</a:t>
            </a:r>
            <a:r>
              <a:rPr lang="zh-CN" altLang="en-US" dirty="0"/>
              <a:t>阴阳师：百闻牌</a:t>
            </a:r>
            <a:r>
              <a:rPr lang="en-US" altLang="zh-CN" dirty="0"/>
              <a:t>》</a:t>
            </a:r>
            <a:r>
              <a:rPr lang="zh-CN" altLang="en-US" dirty="0"/>
              <a:t>、</a:t>
            </a:r>
            <a:r>
              <a:rPr lang="en-US" altLang="zh-CN" dirty="0"/>
              <a:t>《</a:t>
            </a:r>
            <a:r>
              <a:rPr lang="zh-CN" altLang="en-US" dirty="0"/>
              <a:t>阴阳师：妖怪屋</a:t>
            </a:r>
            <a:r>
              <a:rPr lang="en-US" altLang="zh-CN" dirty="0"/>
              <a:t>》</a:t>
            </a:r>
            <a:r>
              <a:rPr lang="zh-CN" altLang="en-US" dirty="0"/>
              <a:t>、</a:t>
            </a:r>
            <a:r>
              <a:rPr lang="en-US" altLang="zh-CN" dirty="0"/>
              <a:t>《</a:t>
            </a:r>
            <a:r>
              <a:rPr lang="zh-CN" altLang="en-US" dirty="0"/>
              <a:t>明日之后</a:t>
            </a:r>
            <a:r>
              <a:rPr lang="en-US" altLang="zh-CN" dirty="0"/>
              <a:t>》</a:t>
            </a:r>
            <a:r>
              <a:rPr lang="zh-CN" altLang="en-US" dirty="0"/>
              <a:t>、</a:t>
            </a:r>
            <a:r>
              <a:rPr lang="en-US" altLang="zh-CN" dirty="0"/>
              <a:t>《</a:t>
            </a:r>
            <a:r>
              <a:rPr lang="zh-CN" altLang="en-US" dirty="0"/>
              <a:t>非人学园</a:t>
            </a:r>
            <a:r>
              <a:rPr lang="en-US" altLang="zh-CN" dirty="0"/>
              <a:t>》</a:t>
            </a:r>
            <a:r>
              <a:rPr lang="zh-CN" altLang="en-US" dirty="0"/>
              <a:t>、</a:t>
            </a:r>
            <a:r>
              <a:rPr lang="en-US" altLang="zh-CN" dirty="0"/>
              <a:t>《</a:t>
            </a:r>
            <a:r>
              <a:rPr lang="zh-CN" altLang="en-US" dirty="0"/>
              <a:t>一梦江湖</a:t>
            </a:r>
            <a:r>
              <a:rPr lang="en-US" altLang="zh-CN" dirty="0"/>
              <a:t>》</a:t>
            </a:r>
            <a:r>
              <a:rPr lang="zh-CN" altLang="en-US" dirty="0"/>
              <a:t>、</a:t>
            </a:r>
            <a:r>
              <a:rPr lang="en-US" altLang="zh-CN" dirty="0"/>
              <a:t>《</a:t>
            </a:r>
            <a:r>
              <a:rPr lang="zh-CN" altLang="en-US" dirty="0"/>
              <a:t>荒野行动</a:t>
            </a:r>
            <a:r>
              <a:rPr lang="en-US" altLang="zh-CN" dirty="0"/>
              <a:t>》</a:t>
            </a:r>
            <a:r>
              <a:rPr lang="zh-CN" altLang="en-US" dirty="0"/>
              <a:t>、</a:t>
            </a:r>
            <a:r>
              <a:rPr lang="en-US" altLang="zh-CN" dirty="0"/>
              <a:t>《</a:t>
            </a:r>
            <a:r>
              <a:rPr lang="zh-CN" altLang="en-US" dirty="0"/>
              <a:t>第五人格</a:t>
            </a:r>
            <a:r>
              <a:rPr lang="en-US" altLang="zh-CN" dirty="0"/>
              <a:t>》</a:t>
            </a:r>
            <a:r>
              <a:rPr lang="zh-CN" altLang="en-US" dirty="0"/>
              <a:t>、</a:t>
            </a:r>
            <a:r>
              <a:rPr lang="en-US" altLang="zh-CN" dirty="0"/>
              <a:t>《</a:t>
            </a:r>
            <a:r>
              <a:rPr lang="zh-CN" altLang="en-US" dirty="0"/>
              <a:t>守望先锋</a:t>
            </a:r>
            <a:r>
              <a:rPr lang="en-US" altLang="zh-CN" dirty="0"/>
              <a:t>》</a:t>
            </a:r>
            <a:r>
              <a:rPr lang="zh-CN" altLang="en-US" dirty="0"/>
              <a:t>、</a:t>
            </a:r>
            <a:r>
              <a:rPr lang="en-US" altLang="zh-CN" dirty="0"/>
              <a:t>《</a:t>
            </a:r>
            <a:r>
              <a:rPr lang="zh-CN" altLang="en-US" dirty="0"/>
              <a:t>炉石传说</a:t>
            </a:r>
            <a:r>
              <a:rPr lang="en-US" altLang="zh-CN" dirty="0"/>
              <a:t>》</a:t>
            </a:r>
            <a:r>
              <a:rPr lang="zh-CN" altLang="en-US" dirty="0"/>
              <a:t>、</a:t>
            </a:r>
            <a:r>
              <a:rPr lang="en-US" altLang="zh-CN" dirty="0"/>
              <a:t>《</a:t>
            </a:r>
            <a:r>
              <a:rPr lang="zh-CN" altLang="en-US" dirty="0"/>
              <a:t>星际争霸</a:t>
            </a:r>
            <a:r>
              <a:rPr lang="en-US" altLang="zh-CN" dirty="0"/>
              <a:t>Ⅱ》</a:t>
            </a:r>
            <a:r>
              <a:rPr lang="zh-CN" altLang="en-US" dirty="0"/>
              <a:t>、</a:t>
            </a:r>
            <a:r>
              <a:rPr lang="en-US" altLang="zh-CN" dirty="0"/>
              <a:t>《</a:t>
            </a:r>
            <a:r>
              <a:rPr lang="zh-CN" altLang="en-US" dirty="0"/>
              <a:t>魔兽争霸</a:t>
            </a:r>
            <a:r>
              <a:rPr lang="en-US" altLang="zh-CN" dirty="0"/>
              <a:t>Ⅲ》</a:t>
            </a:r>
            <a:r>
              <a:rPr lang="zh-CN" altLang="en-US" dirty="0"/>
              <a:t>、</a:t>
            </a:r>
            <a:r>
              <a:rPr lang="en-US" altLang="zh-CN" dirty="0"/>
              <a:t>《</a:t>
            </a:r>
            <a:r>
              <a:rPr lang="zh-CN" altLang="en-US" dirty="0"/>
              <a:t>拳皇</a:t>
            </a:r>
            <a:r>
              <a:rPr lang="en-US" altLang="zh-CN" dirty="0"/>
              <a:t>14》</a:t>
            </a:r>
            <a:r>
              <a:rPr lang="zh-CN" altLang="en-US" dirty="0"/>
              <a:t>总计</a:t>
            </a:r>
            <a:r>
              <a:rPr lang="en-US" altLang="zh-CN" dirty="0"/>
              <a:t>16</a:t>
            </a:r>
            <a:r>
              <a:rPr lang="zh-CN" altLang="en-US" dirty="0"/>
              <a:t>款精品游戏项目参与。</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4</a:t>
            </a:fld>
            <a:endParaRPr kumimoji="1" lang="zh-CN" altLang="en-US"/>
          </a:p>
        </p:txBody>
      </p:sp>
    </p:spTree>
    <p:extLst>
      <p:ext uri="{BB962C8B-B14F-4D97-AF65-F5344CB8AC3E}">
        <p14:creationId xmlns:p14="http://schemas.microsoft.com/office/powerpoint/2010/main" val="58357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引言（</a:t>
            </a:r>
            <a:r>
              <a:rPr lang="en-US" altLang="zh-CN" dirty="0"/>
              <a:t>1</a:t>
            </a:r>
            <a:r>
              <a:rPr lang="zh-CN" altLang="en-US" dirty="0"/>
              <a:t>分鐘）</a:t>
            </a:r>
          </a:p>
          <a:p>
            <a:endParaRPr lang="zh-CN" altLang="en-US" dirty="0"/>
          </a:p>
          <a:p>
            <a:r>
              <a:rPr lang="zh-CN" altLang="en-US" dirty="0"/>
              <a:t>簡要介紹英雄聯盟（</a:t>
            </a:r>
            <a:r>
              <a:rPr lang="en" altLang="zh-CN" dirty="0"/>
              <a:t>League of Legends</a:t>
            </a:r>
            <a:r>
              <a:rPr lang="zh-CN" altLang="en" dirty="0"/>
              <a:t>）</a:t>
            </a:r>
            <a:r>
              <a:rPr lang="zh-CN" altLang="en-US" dirty="0"/>
              <a:t>這款遊戲，以及</a:t>
            </a:r>
            <a:r>
              <a:rPr lang="en" altLang="zh-CN" dirty="0"/>
              <a:t>LPL</a:t>
            </a:r>
            <a:r>
              <a:rPr lang="zh-CN" altLang="en" dirty="0"/>
              <a:t>（</a:t>
            </a:r>
            <a:r>
              <a:rPr lang="zh-CN" altLang="en-US" dirty="0"/>
              <a:t>英雄聯盟職業聯賽）作為中國最高級別的英雄聯盟職業賽事的地位。</a:t>
            </a:r>
          </a:p>
          <a:p>
            <a:endParaRPr lang="en-US" altLang="zh-CN" dirty="0"/>
          </a:p>
          <a:p>
            <a:r>
              <a:rPr lang="zh-CN" altLang="en-US" dirty="0"/>
              <a:t>比賽規則（</a:t>
            </a:r>
            <a:r>
              <a:rPr lang="en-US" altLang="zh-CN" dirty="0"/>
              <a:t>3</a:t>
            </a:r>
            <a:r>
              <a:rPr lang="zh-CN" altLang="en-US" dirty="0"/>
              <a:t>分鐘）</a:t>
            </a:r>
          </a:p>
          <a:p>
            <a:endParaRPr lang="zh-CN" altLang="en-US" dirty="0"/>
          </a:p>
          <a:p>
            <a:r>
              <a:rPr lang="zh-CN" altLang="en-US" dirty="0"/>
              <a:t>介紹比賽模式：</a:t>
            </a:r>
            <a:r>
              <a:rPr lang="en-US" altLang="zh-CN" dirty="0"/>
              <a:t>5</a:t>
            </a:r>
            <a:r>
              <a:rPr lang="en" altLang="zh-CN" dirty="0"/>
              <a:t>v5</a:t>
            </a:r>
            <a:r>
              <a:rPr lang="zh-CN" altLang="en-US" dirty="0"/>
              <a:t>對戰，分為上、中、下三路和打野四個位置。</a:t>
            </a:r>
          </a:p>
          <a:p>
            <a:r>
              <a:rPr lang="zh-CN" altLang="en-US" dirty="0"/>
              <a:t>講述遊戲目標：擊敗對方的主堡（</a:t>
            </a:r>
            <a:r>
              <a:rPr lang="en" altLang="zh-CN" dirty="0"/>
              <a:t>Nexus</a:t>
            </a:r>
            <a:r>
              <a:rPr lang="zh-CN" altLang="en" dirty="0"/>
              <a:t>）。</a:t>
            </a:r>
          </a:p>
          <a:p>
            <a:r>
              <a:rPr lang="zh-CN" altLang="en-US" dirty="0"/>
              <a:t>闡述比賽規則：</a:t>
            </a:r>
            <a:r>
              <a:rPr lang="en" altLang="zh-CN" dirty="0"/>
              <a:t>Ban/Pick</a:t>
            </a:r>
            <a:r>
              <a:rPr lang="zh-CN" altLang="en-US" dirty="0"/>
              <a:t>過程，以及遊戲中的資源爭奪、擊殺英雄、推塔等核心概念。</a:t>
            </a:r>
          </a:p>
          <a:p>
            <a:endParaRPr lang="en-US" altLang="zh-CN" dirty="0"/>
          </a:p>
          <a:p>
            <a:r>
              <a:rPr lang="zh-CN" altLang="en-US" dirty="0"/>
              <a:t>聯賽結構（</a:t>
            </a:r>
            <a:r>
              <a:rPr lang="en-US" altLang="zh-CN" dirty="0"/>
              <a:t>4</a:t>
            </a:r>
            <a:r>
              <a:rPr lang="zh-CN" altLang="en-US" dirty="0"/>
              <a:t>分鐘）</a:t>
            </a:r>
          </a:p>
          <a:p>
            <a:endParaRPr lang="zh-CN" altLang="en-US" dirty="0"/>
          </a:p>
          <a:p>
            <a:r>
              <a:rPr lang="zh-CN" altLang="en-US" dirty="0"/>
              <a:t>講解賽季劃分：春季賽和夏季賽。</a:t>
            </a:r>
          </a:p>
          <a:p>
            <a:r>
              <a:rPr lang="zh-CN" altLang="en-US" dirty="0"/>
              <a:t>分享常規賽和季後賽的比賽形式：雙循環賽制，以及淘汰賽制。</a:t>
            </a:r>
          </a:p>
          <a:p>
            <a:r>
              <a:rPr lang="zh-CN" altLang="en-US" dirty="0"/>
              <a:t>介紹世界賽：</a:t>
            </a:r>
            <a:r>
              <a:rPr lang="en" altLang="zh-CN" dirty="0"/>
              <a:t>LPL</a:t>
            </a:r>
            <a:r>
              <a:rPr lang="zh-CN" altLang="en-US" dirty="0"/>
              <a:t>的頂尖隊伍將參加世界賽，與來自全球各地區的頂尖隊伍競爭。</a:t>
            </a:r>
          </a:p>
          <a:p>
            <a:endParaRPr lang="en-US" altLang="zh-CN" dirty="0"/>
          </a:p>
          <a:p>
            <a:r>
              <a:rPr lang="zh-CN" altLang="en-US" dirty="0"/>
              <a:t>典型隊伍（</a:t>
            </a:r>
            <a:r>
              <a:rPr lang="en-US" altLang="zh-CN" dirty="0"/>
              <a:t>4</a:t>
            </a:r>
            <a:r>
              <a:rPr lang="zh-CN" altLang="en-US" dirty="0"/>
              <a:t>分鐘）</a:t>
            </a:r>
          </a:p>
          <a:p>
            <a:endParaRPr lang="zh-CN" altLang="en-US" dirty="0"/>
          </a:p>
          <a:p>
            <a:r>
              <a:rPr lang="zh-CN" altLang="en-US" dirty="0"/>
              <a:t>簡要介紹幾個</a:t>
            </a:r>
            <a:r>
              <a:rPr lang="en" altLang="zh-CN" dirty="0"/>
              <a:t>LPL</a:t>
            </a:r>
            <a:r>
              <a:rPr lang="zh-CN" altLang="en-US" dirty="0"/>
              <a:t>的代表性戰隊，例如</a:t>
            </a:r>
            <a:r>
              <a:rPr lang="en" altLang="zh-CN" dirty="0"/>
              <a:t>EDG</a:t>
            </a:r>
            <a:r>
              <a:rPr lang="zh-CN" altLang="en" dirty="0"/>
              <a:t>、</a:t>
            </a:r>
            <a:r>
              <a:rPr lang="en" altLang="zh-CN" dirty="0"/>
              <a:t>RNG</a:t>
            </a:r>
            <a:r>
              <a:rPr lang="zh-CN" altLang="en" dirty="0"/>
              <a:t>、</a:t>
            </a:r>
            <a:r>
              <a:rPr lang="en" altLang="zh-CN" dirty="0"/>
              <a:t>IG</a:t>
            </a:r>
            <a:r>
              <a:rPr lang="zh-CN" altLang="en" dirty="0"/>
              <a:t>、</a:t>
            </a:r>
            <a:r>
              <a:rPr lang="en" altLang="zh-CN" dirty="0"/>
              <a:t>FPX</a:t>
            </a:r>
            <a:r>
              <a:rPr lang="zh-CN" altLang="en-US" dirty="0"/>
              <a:t>等，包括他們的歷史、成績和風格特點。</a:t>
            </a:r>
          </a:p>
          <a:p>
            <a:endParaRPr lang="en-US" altLang="zh-CN" dirty="0"/>
          </a:p>
          <a:p>
            <a:r>
              <a:rPr lang="zh-CN" altLang="en-US" dirty="0"/>
              <a:t>重要賽事（</a:t>
            </a:r>
            <a:r>
              <a:rPr lang="en-US" altLang="zh-CN" dirty="0"/>
              <a:t>3</a:t>
            </a:r>
            <a:r>
              <a:rPr lang="zh-CN" altLang="en-US" dirty="0"/>
              <a:t>分鐘）</a:t>
            </a:r>
          </a:p>
          <a:p>
            <a:endParaRPr lang="zh-CN" altLang="en-US" dirty="0"/>
          </a:p>
          <a:p>
            <a:r>
              <a:rPr lang="zh-CN" altLang="en-US" dirty="0"/>
              <a:t>介紹</a:t>
            </a:r>
            <a:r>
              <a:rPr lang="en" altLang="zh-CN" dirty="0"/>
              <a:t>LPL</a:t>
            </a:r>
            <a:r>
              <a:rPr lang="zh-CN" altLang="en-US" dirty="0"/>
              <a:t>常見的重要賽事，例如春季賽決賽、夏季賽決賽和</a:t>
            </a:r>
            <a:r>
              <a:rPr lang="en" altLang="zh-CN" dirty="0"/>
              <a:t>S</a:t>
            </a:r>
            <a:r>
              <a:rPr lang="zh-CN" altLang="en-US" dirty="0"/>
              <a:t>賽（世界賽）。</a:t>
            </a:r>
          </a:p>
          <a:p>
            <a:r>
              <a:rPr lang="zh-CN" altLang="en-US" dirty="0"/>
              <a:t>講述這些賽事的重要性和影響力，以及他們在全球英雄聯盟賽事中的地位。</a:t>
            </a:r>
          </a:p>
          <a:p>
            <a:endParaRPr lang="en-US" altLang="zh-CN" dirty="0"/>
          </a:p>
          <a:p>
            <a:r>
              <a:rPr lang="zh-CN" altLang="en-US" dirty="0"/>
              <a:t>面臨的困境（</a:t>
            </a:r>
            <a:r>
              <a:rPr lang="en-US" altLang="zh-CN" dirty="0"/>
              <a:t>3</a:t>
            </a:r>
            <a:r>
              <a:rPr lang="zh-CN" altLang="en-US" dirty="0"/>
              <a:t>分鐘）</a:t>
            </a:r>
          </a:p>
          <a:p>
            <a:endParaRPr lang="zh-CN" altLang="en-US" dirty="0"/>
          </a:p>
          <a:p>
            <a:r>
              <a:rPr lang="zh-CN" altLang="en-US" dirty="0"/>
              <a:t>談論</a:t>
            </a:r>
            <a:r>
              <a:rPr lang="en" altLang="zh-CN" dirty="0"/>
              <a:t>LPL</a:t>
            </a:r>
            <a:r>
              <a:rPr lang="zh-CN" altLang="en-US" dirty="0"/>
              <a:t>在選手培養、戰術創新和遊戲風格上所面臨的挑戰。</a:t>
            </a:r>
          </a:p>
          <a:p>
            <a:r>
              <a:rPr lang="zh-CN" altLang="en-US" dirty="0"/>
              <a:t>分析因為商業壓力導致的選手禁賽、違規行為等問題。</a:t>
            </a:r>
          </a:p>
          <a:p>
            <a:r>
              <a:rPr lang="zh-CN" altLang="en-US" dirty="0"/>
              <a:t>提及</a:t>
            </a:r>
            <a:r>
              <a:rPr lang="en" altLang="zh-CN" dirty="0"/>
              <a:t>LPL</a:t>
            </a:r>
            <a:r>
              <a:rPr lang="zh-CN" altLang="en-US" dirty="0"/>
              <a:t>在國際賽事上的競爭對手，例如</a:t>
            </a:r>
            <a:r>
              <a:rPr lang="en" altLang="zh-CN" dirty="0"/>
              <a:t>LCK</a:t>
            </a:r>
            <a:r>
              <a:rPr lang="zh-CN" altLang="en" dirty="0"/>
              <a:t>（</a:t>
            </a:r>
            <a:r>
              <a:rPr lang="zh-CN" altLang="en-US" dirty="0"/>
              <a:t>韓國職業</a:t>
            </a:r>
            <a:endParaRPr 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11</a:t>
            </a:fld>
            <a:endParaRPr kumimoji="1" lang="zh-TW" altLang="en-US"/>
          </a:p>
        </p:txBody>
      </p:sp>
    </p:spTree>
    <p:extLst>
      <p:ext uri="{BB962C8B-B14F-4D97-AF65-F5344CB8AC3E}">
        <p14:creationId xmlns:p14="http://schemas.microsoft.com/office/powerpoint/2010/main" val="1250856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dirty="0">
                <a:solidFill>
                  <a:srgbClr val="D1D5DB"/>
                </a:solidFill>
                <a:effectLst/>
                <a:latin typeface="Söhne"/>
              </a:rPr>
              <a:t>上路（</a:t>
            </a:r>
            <a:r>
              <a:rPr lang="en" altLang="zh-TW" b="0" i="0" dirty="0">
                <a:solidFill>
                  <a:srgbClr val="D1D5DB"/>
                </a:solidFill>
                <a:effectLst/>
                <a:latin typeface="Söhne"/>
              </a:rPr>
              <a:t>Top Lane</a:t>
            </a:r>
            <a:r>
              <a:rPr lang="zh-TW" altLang="en" b="0" i="0" dirty="0">
                <a:solidFill>
                  <a:srgbClr val="D1D5DB"/>
                </a:solidFill>
                <a:effectLst/>
                <a:latin typeface="Söhne"/>
              </a:rPr>
              <a:t>）：</a:t>
            </a:r>
            <a:r>
              <a:rPr lang="zh-TW" altLang="en-US" b="0" i="0" dirty="0">
                <a:solidFill>
                  <a:srgbClr val="D1D5DB"/>
                </a:solidFill>
                <a:effectLst/>
                <a:latin typeface="Söhne"/>
              </a:rPr>
              <a:t>连接上半部分地图的两座塔之间。上路较为孤立，通常是一个战士或坦克角色的领地，他们会利用自身的高耐久度和伤害来抵挡敌方的攻击。在游戏早期，上路的英雄通常会在这里单独对线，以期获得更多的经验和金钱。</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中路（</a:t>
            </a:r>
            <a:r>
              <a:rPr lang="en" altLang="zh-TW" b="0" i="0" dirty="0">
                <a:solidFill>
                  <a:srgbClr val="D1D5DB"/>
                </a:solidFill>
                <a:effectLst/>
                <a:latin typeface="Söhne"/>
              </a:rPr>
              <a:t>Mid Lane</a:t>
            </a:r>
            <a:r>
              <a:rPr lang="zh-TW" altLang="en" b="0" i="0" dirty="0">
                <a:solidFill>
                  <a:srgbClr val="D1D5DB"/>
                </a:solidFill>
                <a:effectLst/>
                <a:latin typeface="Söhne"/>
              </a:rPr>
              <a:t>）：</a:t>
            </a:r>
            <a:r>
              <a:rPr lang="zh-TW" altLang="en-US" b="0" i="0" dirty="0">
                <a:solidFill>
                  <a:srgbClr val="D1D5DB"/>
                </a:solidFill>
                <a:effectLst/>
                <a:latin typeface="Söhne"/>
              </a:rPr>
              <a:t>连接两个基地之间的路径。中路非常重要，因为它是游戏中最短的路线，可以快速到达敌方基地。中路通常由法师或刺客英雄占据，因为他们可以轻松地清除小兵并对敌方英雄造成巨大的伤害。</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下路（</a:t>
            </a:r>
            <a:r>
              <a:rPr lang="en" altLang="zh-TW" b="0" i="0" dirty="0">
                <a:solidFill>
                  <a:srgbClr val="D1D5DB"/>
                </a:solidFill>
                <a:effectLst/>
                <a:latin typeface="Söhne"/>
              </a:rPr>
              <a:t>Bot Lane</a:t>
            </a:r>
            <a:r>
              <a:rPr lang="zh-TW" altLang="en" b="0" i="0" dirty="0">
                <a:solidFill>
                  <a:srgbClr val="D1D5DB"/>
                </a:solidFill>
                <a:effectLst/>
                <a:latin typeface="Söhne"/>
              </a:rPr>
              <a:t>）：</a:t>
            </a:r>
            <a:r>
              <a:rPr lang="zh-TW" altLang="en-US" b="0" i="0" dirty="0">
                <a:solidFill>
                  <a:srgbClr val="D1D5DB"/>
                </a:solidFill>
                <a:effectLst/>
                <a:latin typeface="Söhne"/>
              </a:rPr>
              <a:t>连接下半部分地图的两座塔之间。下路是由一名</a:t>
            </a:r>
            <a:r>
              <a:rPr lang="en" altLang="zh-TW" b="0" i="0" dirty="0">
                <a:solidFill>
                  <a:srgbClr val="D1D5DB"/>
                </a:solidFill>
                <a:effectLst/>
                <a:latin typeface="Söhne"/>
              </a:rPr>
              <a:t>ADC</a:t>
            </a:r>
            <a:r>
              <a:rPr lang="zh-TW" altLang="en" b="0" i="0" dirty="0">
                <a:solidFill>
                  <a:srgbClr val="D1D5DB"/>
                </a:solidFill>
                <a:effectLst/>
                <a:latin typeface="Söhne"/>
              </a:rPr>
              <a:t>（</a:t>
            </a:r>
            <a:r>
              <a:rPr lang="zh-TW" altLang="en-US" b="0" i="0" dirty="0">
                <a:solidFill>
                  <a:srgbClr val="D1D5DB"/>
                </a:solidFill>
                <a:effectLst/>
                <a:latin typeface="Söhne"/>
              </a:rPr>
              <a:t>攻击力远程输出）和一名辅助英雄协作的地方。</a:t>
            </a:r>
            <a:r>
              <a:rPr lang="en" altLang="zh-TW" b="0" i="0" dirty="0">
                <a:solidFill>
                  <a:srgbClr val="D1D5DB"/>
                </a:solidFill>
                <a:effectLst/>
                <a:latin typeface="Söhne"/>
              </a:rPr>
              <a:t>ADC</a:t>
            </a:r>
            <a:r>
              <a:rPr lang="zh-TW" altLang="en-US" b="0" i="0" dirty="0">
                <a:solidFill>
                  <a:srgbClr val="D1D5DB"/>
                </a:solidFill>
                <a:effectLst/>
                <a:latin typeface="Söhne"/>
              </a:rPr>
              <a:t>负责对敌方英雄和防御塔造成伤害，而辅助则负责保护</a:t>
            </a:r>
            <a:r>
              <a:rPr lang="en" altLang="zh-TW" b="0" i="0" dirty="0">
                <a:solidFill>
                  <a:srgbClr val="D1D5DB"/>
                </a:solidFill>
                <a:effectLst/>
                <a:latin typeface="Söhne"/>
              </a:rPr>
              <a:t>ADC</a:t>
            </a:r>
            <a:r>
              <a:rPr lang="zh-TW" altLang="en" b="0" i="0" dirty="0">
                <a:solidFill>
                  <a:srgbClr val="D1D5DB"/>
                </a:solidFill>
                <a:effectLst/>
                <a:latin typeface="Söhne"/>
              </a:rPr>
              <a:t>，</a:t>
            </a:r>
            <a:r>
              <a:rPr lang="zh-TW" altLang="en-US" b="0" i="0" dirty="0">
                <a:solidFill>
                  <a:srgbClr val="D1D5DB"/>
                </a:solidFill>
                <a:effectLst/>
                <a:latin typeface="Söhne"/>
              </a:rPr>
              <a:t>并提供额外的伤害或辅助能力。</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丛林（</a:t>
            </a:r>
            <a:r>
              <a:rPr lang="en" altLang="zh-TW" b="0" i="0" dirty="0">
                <a:solidFill>
                  <a:srgbClr val="D1D5DB"/>
                </a:solidFill>
                <a:effectLst/>
                <a:latin typeface="Söhne"/>
              </a:rPr>
              <a:t>Jungle</a:t>
            </a:r>
            <a:r>
              <a:rPr lang="zh-TW" altLang="en" b="0" i="0" dirty="0">
                <a:solidFill>
                  <a:srgbClr val="D1D5DB"/>
                </a:solidFill>
                <a:effectLst/>
                <a:latin typeface="Söhne"/>
              </a:rPr>
              <a:t>）：</a:t>
            </a:r>
            <a:r>
              <a:rPr lang="zh-TW" altLang="en-US" b="0" i="0" dirty="0">
                <a:solidFill>
                  <a:srgbClr val="D1D5DB"/>
                </a:solidFill>
                <a:effectLst/>
                <a:latin typeface="Söhne"/>
              </a:rPr>
              <a:t>位于各个分路之间的区域。丛林是由打野英雄占领的，他们会利用丛林中的野怪来获取经验和金钱，同时也会通过袭击敌方英雄来协助各条分路。</a:t>
            </a: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12</a:t>
            </a:fld>
            <a:endParaRPr kumimoji="1" lang="zh-TW" altLang="en-US"/>
          </a:p>
        </p:txBody>
      </p:sp>
    </p:spTree>
    <p:extLst>
      <p:ext uri="{BB962C8B-B14F-4D97-AF65-F5344CB8AC3E}">
        <p14:creationId xmlns:p14="http://schemas.microsoft.com/office/powerpoint/2010/main" val="2392408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Font typeface="+mj-lt"/>
              <a:buAutoNum type="arabicPeriod"/>
            </a:pPr>
            <a:r>
              <a:rPr lang="zh-TW" altLang="en-US" b="0" i="0" dirty="0">
                <a:solidFill>
                  <a:srgbClr val="D1D5DB"/>
                </a:solidFill>
                <a:effectLst/>
                <a:latin typeface="Söhne"/>
              </a:rPr>
              <a:t>召喚師峽谷是一個經典的</a:t>
            </a:r>
            <a:r>
              <a:rPr lang="en-US" altLang="zh-TW" b="0" i="0" dirty="0">
                <a:solidFill>
                  <a:srgbClr val="D1D5DB"/>
                </a:solidFill>
                <a:effectLst/>
                <a:latin typeface="Söhne"/>
              </a:rPr>
              <a:t>5</a:t>
            </a:r>
            <a:r>
              <a:rPr lang="en" altLang="zh-TW" b="0" i="0" dirty="0">
                <a:solidFill>
                  <a:srgbClr val="D1D5DB"/>
                </a:solidFill>
                <a:effectLst/>
                <a:latin typeface="Söhne"/>
              </a:rPr>
              <a:t>v5</a:t>
            </a:r>
            <a:r>
              <a:rPr lang="zh-TW" altLang="en-US" b="0" i="0" dirty="0">
                <a:solidFill>
                  <a:srgbClr val="D1D5DB"/>
                </a:solidFill>
                <a:effectLst/>
                <a:latin typeface="Söhne"/>
              </a:rPr>
              <a:t>多人競技地圖，兩支隊伍將在這裡展開激烈的對抗。</a:t>
            </a:r>
            <a:br>
              <a:rPr lang="en-US" altLang="zh-TW" b="0" i="0" dirty="0">
                <a:solidFill>
                  <a:srgbClr val="D1D5DB"/>
                </a:solidFill>
                <a:effectLst/>
                <a:latin typeface="Söhne"/>
              </a:rPr>
            </a:br>
            <a:br>
              <a:rPr lang="en-US" altLang="zh-TW" b="0" i="0" dirty="0">
                <a:solidFill>
                  <a:srgbClr val="D1D5DB"/>
                </a:solidFill>
                <a:effectLst/>
                <a:latin typeface="Söhne"/>
              </a:rPr>
            </a:br>
            <a:r>
              <a:rPr lang="en-US" altLang="zh-TW" b="0" i="0" dirty="0">
                <a:solidFill>
                  <a:srgbClr val="D1D5DB"/>
                </a:solidFill>
                <a:effectLst/>
                <a:latin typeface="Söhne"/>
              </a:rPr>
              <a:t>1.</a:t>
            </a:r>
            <a:r>
              <a:rPr lang="zh-TW" altLang="en-US" b="0" i="0" dirty="0">
                <a:solidFill>
                  <a:srgbClr val="D1D5DB"/>
                </a:solidFill>
                <a:effectLst/>
                <a:latin typeface="Söhne"/>
              </a:rPr>
              <a:t>地图结构： 召唤师峡谷地图呈正方形分布，共分为三条主要战线：上路、中路和下路。地图两侧设有两片广袤的丛林区域，其中栖息着各种中立生物。地图左上角是蓝色阵营的基地，右下角是红色阵营的基地。两个基地之间的河道将地图分为上下两半。</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防御建筑与兵线： 每条战线都设有三座防御塔，分别位于靠近基地、中路和靠近敌方的位置。防御塔能对敌方英雄和小兵造成大量伤害，但会随着游戏时间的推移逐渐减弱。此外，每个基地内还有一座水晶塔，通常称为水晶，它的作用是保护基地的核心建筑</a:t>
            </a:r>
            <a:r>
              <a:rPr lang="en-US" altLang="zh-TW" b="0" i="0" dirty="0">
                <a:solidFill>
                  <a:srgbClr val="D1D5DB"/>
                </a:solidFill>
                <a:effectLst/>
                <a:latin typeface="Söhne"/>
              </a:rPr>
              <a:t>——</a:t>
            </a:r>
            <a:r>
              <a:rPr lang="zh-TW" altLang="en-US" b="0" i="0" dirty="0">
                <a:solidFill>
                  <a:srgbClr val="D1D5DB"/>
                </a:solidFill>
                <a:effectLst/>
                <a:latin typeface="Söhne"/>
              </a:rPr>
              <a:t>主堡。游戏胜利条件是摧毁敌方主堡。</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a:pPr>
            <a:r>
              <a:rPr lang="zh-TW" altLang="en-US" b="0" i="0" dirty="0">
                <a:solidFill>
                  <a:srgbClr val="D1D5DB"/>
                </a:solidFill>
                <a:effectLst/>
                <a:latin typeface="Söhne"/>
              </a:rPr>
              <a:t>丛林区域与野怪： 召唤师峡谷的丛林区域富含资源，包括蓝色哨兵、红色凶手和其他小型野怪。击杀这些中立生物可以获得经验值、金币和特殊的增益效果。丛林中还有两个关键大型野怪：峡谷先锋和元龙。击杀这些野怪可以为整个队伍带来战略优势。</a:t>
            </a:r>
            <a:endParaRPr lang="en-US" altLang="zh-TW"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pPr algn="l">
              <a:buFont typeface="+mj-lt"/>
              <a:buAutoNum type="arabicPeriod" startAt="6"/>
            </a:pPr>
            <a:r>
              <a:rPr lang="zh-TW" altLang="en-US" b="0" i="0" dirty="0">
                <a:solidFill>
                  <a:srgbClr val="D1D5DB"/>
                </a:solidFill>
                <a:effectLst/>
                <a:latin typeface="Söhne"/>
              </a:rPr>
              <a:t>龙坑与元龙： 地图下半部的河道区域设有一个名为龙坑的特殊地点。这里会定期刷新强大的元龙。击杀元龙可以为队伍获得额外的增益效果。有四种元龙：火焰、海洋、山脉和云顶。击败四种元龙后，还可召唤更强大的远古龙。</a:t>
            </a:r>
            <a:br>
              <a:rPr lang="en-US" altLang="zh-TW" b="0" i="0" dirty="0">
                <a:solidFill>
                  <a:srgbClr val="D1D5DB"/>
                </a:solidFill>
                <a:effectLst/>
                <a:latin typeface="Söhne"/>
              </a:rPr>
            </a:br>
            <a:br>
              <a:rPr lang="en-US" altLang="zh-TW" b="0" i="0" dirty="0">
                <a:solidFill>
                  <a:srgbClr val="D1D5DB"/>
                </a:solidFill>
                <a:effectLst/>
                <a:latin typeface="Söhne"/>
              </a:rPr>
            </a:br>
            <a:r>
              <a:rPr lang="en-US" altLang="zh-TW" b="0" i="0" dirty="0">
                <a:solidFill>
                  <a:srgbClr val="D1D5DB"/>
                </a:solidFill>
                <a:effectLst/>
                <a:latin typeface="Söhne"/>
              </a:rPr>
              <a:t>5.</a:t>
            </a:r>
            <a:r>
              <a:rPr lang="zh-TW" altLang="en-US" b="0" i="0" dirty="0">
                <a:solidFill>
                  <a:srgbClr val="D1D5DB"/>
                </a:solidFill>
                <a:effectLst/>
                <a:latin typeface="Söhne"/>
              </a:rPr>
              <a:t>峡谷先锋： 峡谷先锋是另一个关键大型野怪，出现在地图上半部的河道区域。击败峡谷先锋后，它会为击杀它的队伍提供临时的攻击加成，并且帮助推进战线。峡谷先锋还会攻击敌方的防御塔，对其造成大量伤害，从而为你的队伍创造更有利的推进条件。</a:t>
            </a:r>
            <a:br>
              <a:rPr lang="en-US" altLang="zh-TW" b="0" i="0" dirty="0">
                <a:solidFill>
                  <a:srgbClr val="D1D5DB"/>
                </a:solidFill>
                <a:effectLst/>
                <a:latin typeface="Söhne"/>
              </a:rPr>
            </a:br>
            <a:br>
              <a:rPr lang="en-US" altLang="zh-TW" b="0" i="0" dirty="0">
                <a:solidFill>
                  <a:srgbClr val="D1D5DB"/>
                </a:solidFill>
                <a:effectLst/>
                <a:latin typeface="Söhne"/>
              </a:rPr>
            </a:br>
            <a:r>
              <a:rPr lang="en-US" altLang="zh-TW" b="0" i="0" dirty="0">
                <a:solidFill>
                  <a:srgbClr val="D1D5DB"/>
                </a:solidFill>
                <a:effectLst/>
                <a:latin typeface="Söhne"/>
              </a:rPr>
              <a:t>6.</a:t>
            </a:r>
            <a:r>
              <a:rPr lang="zh-TW" altLang="en-US" b="0" i="0" dirty="0">
                <a:solidFill>
                  <a:srgbClr val="D1D5DB"/>
                </a:solidFill>
                <a:effectLst/>
                <a:latin typeface="Söhne"/>
              </a:rPr>
              <a:t>眼位与视野： 在召唤师峡谷地图上，视野控制至关重要。玩家可以使用饰品或购买潜行眼和控制眼来获取更多信息，以便在地图上更好地判断敌人的位置和行动。此外，地图上还有两个草丛区域，位于上下河道的中部，通常称为“水草”。这些草丛为玩家提供了隐藏和设伏的机会。</a:t>
            </a:r>
            <a:br>
              <a:rPr lang="en-US" altLang="zh-TW" b="0" i="0" dirty="0">
                <a:solidFill>
                  <a:srgbClr val="D1D5DB"/>
                </a:solidFill>
                <a:effectLst/>
                <a:latin typeface="Söhne"/>
              </a:rPr>
            </a:br>
            <a:endParaRPr lang="zh-TW" altLang="en-US" b="0" i="0" dirty="0">
              <a:solidFill>
                <a:srgbClr val="D1D5DB"/>
              </a:solidFill>
              <a:effectLst/>
              <a:latin typeface="Söhne"/>
            </a:endParaRPr>
          </a:p>
          <a:p>
            <a:pPr algn="l">
              <a:buFont typeface="+mj-lt"/>
              <a:buAutoNum type="arabicPeriod" startAt="6"/>
            </a:pPr>
            <a:r>
              <a:rPr lang="zh-TW" altLang="en-US" b="0" i="0" dirty="0">
                <a:solidFill>
                  <a:srgbClr val="D1D5DB"/>
                </a:solidFill>
                <a:effectLst/>
                <a:latin typeface="Söhne"/>
              </a:rPr>
              <a:t>战术与策略： 在召唤师峡谷地图上，团队协作、英雄选择、战术执行和资源控制等因素对游戏胜利至关重要。玩家需要不断适应局势变化，制定相应的战术策略。例如，通过充分利用丛林资源、抓住击杀元龙和峡谷先锋的时机，控制地图上的关键区域，从而逐步获得优势。</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zh-TW" altLang="en-US" b="0" i="0" dirty="0">
              <a:solidFill>
                <a:srgbClr val="D1D5DB"/>
              </a:solidFill>
              <a:effectLst/>
              <a:latin typeface="Söhne"/>
            </a:endParaRPr>
          </a:p>
          <a:p>
            <a:pPr algn="l">
              <a:buFont typeface="+mj-lt"/>
              <a:buAutoNum type="arabicPeriod"/>
            </a:pPr>
            <a:endParaRPr lang="zh-TW" altLang="en-US" b="0" i="0" dirty="0">
              <a:solidFill>
                <a:srgbClr val="D1D5DB"/>
              </a:solidFill>
              <a:effectLst/>
              <a:latin typeface="Söhne"/>
            </a:endParaRPr>
          </a:p>
          <a:p>
            <a:endParaRPr kumimoji="1" lang="zh-TW" altLang="en-US" dirty="0"/>
          </a:p>
        </p:txBody>
      </p:sp>
      <p:sp>
        <p:nvSpPr>
          <p:cNvPr id="4" name="投影片編號版面配置區 3"/>
          <p:cNvSpPr>
            <a:spLocks noGrp="1"/>
          </p:cNvSpPr>
          <p:nvPr>
            <p:ph type="sldNum" sz="quarter" idx="5"/>
          </p:nvPr>
        </p:nvSpPr>
        <p:spPr/>
        <p:txBody>
          <a:bodyPr/>
          <a:lstStyle/>
          <a:p>
            <a:fld id="{1B28674F-E567-AA4B-8C16-788D7CE21C4F}" type="slidenum">
              <a:rPr lang="en-US" altLang="zh-TW" smtClean="0"/>
              <a:t>13</a:t>
            </a:fld>
            <a:endParaRPr kumimoji="1" lang="zh-TW" altLang="en-US"/>
          </a:p>
        </p:txBody>
      </p:sp>
    </p:spTree>
    <p:extLst>
      <p:ext uri="{BB962C8B-B14F-4D97-AF65-F5344CB8AC3E}">
        <p14:creationId xmlns:p14="http://schemas.microsoft.com/office/powerpoint/2010/main" val="324582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77C8F454-396A-4614-9A5B-0A454737B9DC}" type="datetimeFigureOut">
              <a:rPr lang="en-US" altLang="zh-CN"/>
              <a:t>4/26/2023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E412668D-8CC0-431E-B703-5394FEE46742}" type="slidenum">
              <a:rPr lang="en-US" alt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日期占位符 6"/>
          <p:cNvSpPr>
            <a:spLocks noGrp="1"/>
          </p:cNvSpPr>
          <p:nvPr>
            <p:ph type="dt" idx="10"/>
          </p:nvPr>
        </p:nvSpPr>
        <p:spPr/>
        <p:txBody>
          <a:bodyPr/>
          <a:lstStyle/>
          <a:p>
            <a:fld id="{07722D62-7B0C-438B-9EC0-FC16A33DEE2E}" type="datetimeFigureOut">
              <a:rPr lang="en-US" altLang="zh-CN"/>
              <a:t>4/26/2023</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2D36FC57-6C84-4E16-9661-3C5592E39803}" type="slidenum">
              <a:rPr lang="en-US" alt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33B98865-C685-496F-B026-F10DB20DD586}" type="datetimeFigureOut">
              <a:rPr lang="en-US" altLang="zh-CN"/>
              <a:t>4/26/2023</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48E96DB8-AA16-4C72-8BCA-7A909BEC121F}" type="slidenum">
              <a:rPr lang="en-US" alt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3C19DA97-692D-4794-B8AE-761AB368BAF8}" type="datetimeFigureOut">
              <a:rPr lang="en-US" altLang="zh-CN"/>
              <a:t>4/26/2023</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A3C00C04-E9DC-481B-BECD-7CB859BB1EFE}" type="slidenum">
              <a:rPr lang="en-US" alt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E969EB81-F870-43F4-916C-5B9CD6B5FC32}" type="datetimeFigureOut">
              <a:rPr lang="en-US" altLang="zh-CN"/>
              <a:t>4/26/2023</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1CE87F81-15CA-4D87-BCCB-A42D585BC921}" type="slidenum">
              <a:rPr lang="en-US" alt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D956ECE3-2FE3-4800-9106-40BA2EC605E8}" type="datetimeFigureOut">
              <a:rPr lang="en-US" altLang="zh-CN"/>
              <a:t>4/26/2023</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C4FD446B-4F4F-4DED-9BF9-94E95B942137}" type="slidenum">
              <a:rPr lang="en-US" alt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p:nvPr>
        </p:nvSpPr>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E66A2A14-24C1-477C-B5DE-FFFD2F59D14C}" type="datetimeFigureOut">
              <a:rPr lang="en-US" altLang="zh-CN"/>
              <a:t>4/26/2023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7E9DA691-7B4C-4099-A440-3F13DA6D0B40}" type="slidenum">
              <a:rPr lang="en-US" alt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1327E312-2B12-43C3-8793-F9707157D427}" type="datetimeFigureOut">
              <a:rPr lang="en-US" altLang="zh-CN"/>
              <a:t>4/26/2023</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F70C6803-2601-4B3C-9583-47CD68EFF35C}" type="slidenum">
              <a:rPr lang="en-US" alt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CC28098B-6213-42FD-AB49-A97A9E7EFB7F}" type="datetimeFigureOut">
              <a:rPr lang="en-US" altLang="zh-CN"/>
              <a:t>4/26/2023</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0DEDE6E2-D442-49D8-96E5-038E9A517CEA}" type="slidenum">
              <a:rPr lang="en-US" alt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Lst>
  <p:txStyles>
    <p:titleStyle>
      <a:lvl1pPr lvl="0" algn="l" defTabSz="914400">
        <a:lnSpc>
          <a:spcPct val="90000"/>
        </a:lnSpc>
        <a:spcBef>
          <a:spcPct val="0"/>
        </a:spcBef>
        <a:buNone/>
        <a:defRPr sz="4400" kern="1200">
          <a:solidFill>
            <a:schemeClr val="tx1"/>
          </a:solidFill>
          <a:latin typeface="等线 Light" panose="02010600030101010101" charset="-122"/>
          <a:ea typeface="等线 Light" panose="02010600030101010101" charset="-122"/>
        </a:defRPr>
      </a:lvl1pPr>
    </p:titleStyle>
    <p:bodyStyle>
      <a:lvl1pPr marL="228600" lvl="0" indent="-228600" algn="l" defTabSz="914400">
        <a:lnSpc>
          <a:spcPct val="90000"/>
        </a:lnSpc>
        <a:spcBef>
          <a:spcPts val="1000"/>
        </a:spcBef>
        <a:buFont typeface="Arial" panose="020B0604020202020204" pitchFamily="34" charset="0"/>
        <a:buChar char="•"/>
        <a:defRPr sz="2800" kern="1200">
          <a:solidFill>
            <a:schemeClr val="tx1"/>
          </a:solidFill>
          <a:latin typeface="等线" panose="02010600030101010101" charset="-122"/>
          <a:ea typeface="等线" panose="02010600030101010101" charset="-122"/>
        </a:defRPr>
      </a:lvl1pPr>
      <a:lvl2pPr marL="685800" lvl="1" indent="-228600" algn="l" defTabSz="914400">
        <a:lnSpc>
          <a:spcPct val="90000"/>
        </a:lnSpc>
        <a:spcBef>
          <a:spcPts val="500"/>
        </a:spcBef>
        <a:buFont typeface="Arial" panose="020B0604020202020204" pitchFamily="34" charset="0"/>
        <a:buChar char="•"/>
        <a:defRPr sz="2400" kern="1200">
          <a:solidFill>
            <a:schemeClr val="tx1"/>
          </a:solidFill>
          <a:latin typeface="等线" panose="02010600030101010101" charset="-122"/>
          <a:ea typeface="等线" panose="02010600030101010101" charset="-122"/>
        </a:defRPr>
      </a:lvl2pPr>
      <a:lvl3pPr marL="1143000" lvl="2" indent="-228600" algn="l" defTabSz="914400">
        <a:lnSpc>
          <a:spcPct val="90000"/>
        </a:lnSpc>
        <a:spcBef>
          <a:spcPts val="500"/>
        </a:spcBef>
        <a:buFont typeface="Arial" panose="020B0604020202020204" pitchFamily="34" charset="0"/>
        <a:buChar char="•"/>
        <a:defRPr sz="2000" kern="1200">
          <a:solidFill>
            <a:schemeClr val="tx1"/>
          </a:solidFill>
          <a:latin typeface="等线" panose="02010600030101010101" charset="-122"/>
          <a:ea typeface="等线" panose="02010600030101010101" charset="-122"/>
        </a:defRPr>
      </a:lvl3pPr>
      <a:lvl4pPr marL="1600200" lvl="3"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4pPr>
      <a:lvl5pPr marL="2057400" lvl="4"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5pPr>
      <a:lvl6pPr marL="2514600" lvl="5"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6pPr>
      <a:lvl7pPr marL="2971800" lvl="6"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7pPr>
      <a:lvl8pPr marL="3429000" lvl="7"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8pPr>
      <a:lvl9pPr marL="3886200" lvl="8" indent="-228600" algn="l" defTabSz="914400">
        <a:lnSpc>
          <a:spcPct val="90000"/>
        </a:lnSpc>
        <a:spcBef>
          <a:spcPts val="500"/>
        </a:spcBef>
        <a:buFont typeface="Arial" panose="020B0604020202020204" pitchFamily="34" charset="0"/>
        <a:buChar char="•"/>
        <a:defRPr sz="1800" kern="1200">
          <a:solidFill>
            <a:schemeClr val="tx1"/>
          </a:solidFill>
          <a:latin typeface="等线" panose="02010600030101010101" charset="-122"/>
          <a:ea typeface="等线" panose="02010600030101010101" charset="-122"/>
        </a:defRPr>
      </a:lvl9pPr>
    </p:bodyStyle>
    <p:other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emf"/><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5.jpe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7.emf"/><Relationship Id="rId4" Type="http://schemas.openxmlformats.org/officeDocument/2006/relationships/image" Target="../media/image16.emf"/></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17.emf"/><Relationship Id="rId4" Type="http://schemas.openxmlformats.org/officeDocument/2006/relationships/image" Target="../media/image16.em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17.emf"/><Relationship Id="rId4" Type="http://schemas.openxmlformats.org/officeDocument/2006/relationships/image" Target="../media/image16.em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17.emf"/><Relationship Id="rId4" Type="http://schemas.openxmlformats.org/officeDocument/2006/relationships/image" Target="../media/image16.emf"/></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数据 1"/>
          <p:cNvSpPr/>
          <p:nvPr/>
        </p:nvSpPr>
        <p:spPr>
          <a:xfrm>
            <a:off x="724805" y="0"/>
            <a:ext cx="6389410" cy="6877991"/>
          </a:xfrm>
          <a:prstGeom prst="roundRect">
            <a:avLst>
              <a:gd name="adj" fmla="val 0"/>
            </a:avLst>
          </a:prstGeom>
          <a:blipFill rotWithShape="1">
            <a:blip r:embed="rId3"/>
            <a:stretch>
              <a:fillRect l="-40217" r="-43155"/>
            </a:stretch>
          </a:blipFill>
          <a:ln w="12700" cap="flat" cmpd="sng">
            <a:solidFill>
              <a:schemeClr val="accent1">
                <a:shade val="50000"/>
              </a:schemeClr>
            </a:solidFill>
            <a:prstDash val="solid"/>
            <a:miter/>
          </a:ln>
        </p:spPr>
        <p:txBody>
          <a:bodyPr anchor="ctr"/>
          <a:lstStyle/>
          <a:p>
            <a:pPr algn="ctr"/>
            <a:endParaRPr lang="zh-CN">
              <a:solidFill>
                <a:schemeClr val="lt1"/>
              </a:solidFill>
            </a:endParaRPr>
          </a:p>
        </p:txBody>
      </p:sp>
      <p:sp>
        <p:nvSpPr>
          <p:cNvPr id="40" name="矩形 39"/>
          <p:cNvSpPr/>
          <p:nvPr/>
        </p:nvSpPr>
        <p:spPr>
          <a:xfrm>
            <a:off x="6849515" y="-38626"/>
            <a:ext cx="5342484" cy="6935254"/>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37" name="矩形 36"/>
          <p:cNvSpPr/>
          <p:nvPr/>
        </p:nvSpPr>
        <p:spPr>
          <a:xfrm>
            <a:off x="-20217" y="-38627"/>
            <a:ext cx="997882" cy="6955131"/>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pic>
        <p:nvPicPr>
          <p:cNvPr id="3" name="图片 2"/>
          <p:cNvPicPr>
            <a:picLocks noChangeAspect="1"/>
          </p:cNvPicPr>
          <p:nvPr/>
        </p:nvPicPr>
        <p:blipFill rotWithShape="1">
          <a:blip r:embed="rId4"/>
          <a:srcRect l="57443"/>
          <a:stretch>
            <a:fillRect/>
          </a:stretch>
        </p:blipFill>
        <p:spPr>
          <a:xfrm>
            <a:off x="6888869" y="4832935"/>
            <a:ext cx="5342484" cy="2574825"/>
          </a:xfrm>
          <a:prstGeom prst="rect">
            <a:avLst/>
          </a:prstGeom>
        </p:spPr>
      </p:pic>
      <p:sp>
        <p:nvSpPr>
          <p:cNvPr id="7" name="文本框 6"/>
          <p:cNvSpPr txBox="1"/>
          <p:nvPr/>
        </p:nvSpPr>
        <p:spPr>
          <a:xfrm>
            <a:off x="5700988" y="1550108"/>
            <a:ext cx="5984730" cy="2123658"/>
          </a:xfrm>
          <a:prstGeom prst="rect">
            <a:avLst/>
          </a:prstGeom>
          <a:noFill/>
        </p:spPr>
        <p:txBody>
          <a:bodyPr wrap="square">
            <a:spAutoFit/>
          </a:bodyPr>
          <a:lstStyle/>
          <a:p>
            <a:pPr algn="r"/>
            <a:r>
              <a:rPr lang="zh-CN" altLang="en-US" sz="6600" dirty="0">
                <a:solidFill>
                  <a:schemeClr val="bg1"/>
                </a:solidFill>
                <a:latin typeface="方正粗黑宋简体" panose="02000000000000000000" charset="-122"/>
                <a:ea typeface="方正粗黑宋简体" panose="02000000000000000000" charset="-122"/>
              </a:rPr>
              <a:t>电子竞技</a:t>
            </a:r>
            <a:endParaRPr lang="en-US" altLang="zh-CN" sz="6600" dirty="0">
              <a:solidFill>
                <a:schemeClr val="bg1"/>
              </a:solidFill>
              <a:latin typeface="方正粗黑宋简体" panose="02000000000000000000" charset="-122"/>
              <a:ea typeface="方正粗黑宋简体" panose="02000000000000000000" charset="-122"/>
            </a:endParaRPr>
          </a:p>
          <a:p>
            <a:pPr algn="r"/>
            <a:r>
              <a:rPr lang="zh-CN" altLang="en-US" sz="6600" dirty="0">
                <a:solidFill>
                  <a:schemeClr val="bg1"/>
                </a:solidFill>
                <a:latin typeface="方正粗黑宋简体" panose="02000000000000000000" charset="-122"/>
                <a:ea typeface="方正粗黑宋简体" panose="02000000000000000000" charset="-122"/>
              </a:rPr>
              <a:t>赛事介绍</a:t>
            </a:r>
            <a:endParaRPr lang="zh-CN" sz="6600" dirty="0">
              <a:solidFill>
                <a:schemeClr val="bg1"/>
              </a:solidFill>
              <a:latin typeface="方正粗黑宋简体" panose="02000000000000000000" charset="-122"/>
              <a:ea typeface="方正粗黑宋简体" panose="02000000000000000000" charset="-122"/>
            </a:endParaRPr>
          </a:p>
        </p:txBody>
      </p:sp>
      <p:cxnSp>
        <p:nvCxnSpPr>
          <p:cNvPr id="11" name="直接连接符 10"/>
          <p:cNvCxnSpPr/>
          <p:nvPr/>
        </p:nvCxnSpPr>
        <p:spPr>
          <a:xfrm>
            <a:off x="5838313" y="4240505"/>
            <a:ext cx="997882" cy="0"/>
          </a:xfrm>
          <a:prstGeom prst="line">
            <a:avLst/>
          </a:prstGeom>
          <a:ln w="28575">
            <a:solidFill>
              <a:srgbClr val="9A0001"/>
            </a:solidFill>
            <a:prstDash val="solid"/>
            <a:miter/>
          </a:ln>
        </p:spPr>
      </p:cxnSp>
      <p:grpSp>
        <p:nvGrpSpPr>
          <p:cNvPr id="24" name="组合 23"/>
          <p:cNvGrpSpPr/>
          <p:nvPr/>
        </p:nvGrpSpPr>
        <p:grpSpPr>
          <a:xfrm>
            <a:off x="8262742" y="3910021"/>
            <a:ext cx="3275320" cy="407295"/>
            <a:chOff x="7763" y="9856"/>
            <a:chExt cx="3141" cy="574"/>
          </a:xfrm>
        </p:grpSpPr>
        <p:sp>
          <p:nvSpPr>
            <p:cNvPr id="25" name="圆角矩形 24"/>
            <p:cNvSpPr/>
            <p:nvPr/>
          </p:nvSpPr>
          <p:spPr>
            <a:xfrm>
              <a:off x="7771" y="9863"/>
              <a:ext cx="3133" cy="526"/>
            </a:xfrm>
            <a:prstGeom prst="roundRect">
              <a:avLst>
                <a:gd name="adj" fmla="val 0"/>
              </a:avLst>
            </a:prstGeom>
            <a:noFill/>
            <a:ln w="19050">
              <a:solidFill>
                <a:schemeClr val="bg1"/>
              </a:solidFill>
              <a:prstDash val="solid"/>
              <a:miter/>
            </a:ln>
          </p:spPr>
          <p:txBody>
            <a:bodyPr anchor="ctr"/>
            <a:lstStyle/>
            <a:p>
              <a:pPr algn="ctr"/>
              <a:endParaRPr lang="zh-CN" sz="2000">
                <a:solidFill>
                  <a:schemeClr val="lt1"/>
                </a:solidFill>
                <a:latin typeface="方正粗黑宋简体" panose="02000000000000000000" charset="-122"/>
                <a:ea typeface="方正粗黑宋简体" panose="02000000000000000000" charset="-122"/>
              </a:endParaRPr>
            </a:p>
          </p:txBody>
        </p:sp>
        <p:sp>
          <p:nvSpPr>
            <p:cNvPr id="26" name="圆角矩形 25"/>
            <p:cNvSpPr/>
            <p:nvPr/>
          </p:nvSpPr>
          <p:spPr>
            <a:xfrm>
              <a:off x="7763" y="9856"/>
              <a:ext cx="1046" cy="534"/>
            </a:xfrm>
            <a:prstGeom prst="roundRect">
              <a:avLst>
                <a:gd name="adj" fmla="val 0"/>
              </a:avLst>
            </a:prstGeom>
            <a:solidFill>
              <a:schemeClr val="bg1"/>
            </a:solidFill>
            <a:ln w="12700">
              <a:solidFill>
                <a:schemeClr val="bg1"/>
              </a:solidFill>
              <a:prstDash val="solid"/>
              <a:miter/>
            </a:ln>
          </p:spPr>
          <p:txBody>
            <a:bodyPr anchor="ctr"/>
            <a:lstStyle/>
            <a:p>
              <a:pPr algn="ctr"/>
              <a:endParaRPr lang="zh-CN" sz="2000">
                <a:solidFill>
                  <a:schemeClr val="lt1"/>
                </a:solidFill>
                <a:latin typeface="方正粗黑宋简体" panose="02000000000000000000" charset="-122"/>
                <a:ea typeface="方正粗黑宋简体" panose="02000000000000000000" charset="-122"/>
              </a:endParaRPr>
            </a:p>
          </p:txBody>
        </p:sp>
        <p:sp>
          <p:nvSpPr>
            <p:cNvPr id="27" name="文本框 26"/>
            <p:cNvSpPr txBox="1"/>
            <p:nvPr/>
          </p:nvSpPr>
          <p:spPr>
            <a:xfrm>
              <a:off x="7899" y="9866"/>
              <a:ext cx="910" cy="564"/>
            </a:xfrm>
            <a:prstGeom prst="rect">
              <a:avLst/>
            </a:prstGeom>
            <a:noFill/>
            <a:ln>
              <a:noFill/>
            </a:ln>
          </p:spPr>
          <p:txBody>
            <a:bodyPr wrap="square" anchor="t">
              <a:spAutoFit/>
            </a:bodyPr>
            <a:lstStyle/>
            <a:p>
              <a:r>
                <a:rPr lang="zh-CN" sz="2000" dirty="0">
                  <a:solidFill>
                    <a:srgbClr val="9A0001"/>
                  </a:solidFill>
                  <a:latin typeface="方正粗黑宋简体" panose="02000000000000000000" charset="-122"/>
                  <a:ea typeface="方正粗黑宋简体" panose="02000000000000000000" charset="-122"/>
                </a:rPr>
                <a:t>汇报人</a:t>
              </a:r>
            </a:p>
          </p:txBody>
        </p:sp>
      </p:grpSp>
      <p:sp>
        <p:nvSpPr>
          <p:cNvPr id="28" name="文本框 27"/>
          <p:cNvSpPr txBox="1"/>
          <p:nvPr/>
        </p:nvSpPr>
        <p:spPr>
          <a:xfrm>
            <a:off x="9448800" y="3923030"/>
            <a:ext cx="2662555" cy="400110"/>
          </a:xfrm>
          <a:prstGeom prst="rect">
            <a:avLst/>
          </a:prstGeom>
          <a:noFill/>
        </p:spPr>
        <p:txBody>
          <a:bodyPr wrap="square" anchor="t">
            <a:spAutoFit/>
          </a:bodyPr>
          <a:lstStyle/>
          <a:p>
            <a:r>
              <a:rPr lang="zh-CN" altLang="en-US" sz="2000" dirty="0">
                <a:solidFill>
                  <a:schemeClr val="bg1"/>
                </a:solidFill>
                <a:latin typeface="方正粗黑宋简体" panose="02000000000000000000" charset="-122"/>
                <a:ea typeface="方正粗黑宋简体" panose="02000000000000000000" charset="-122"/>
              </a:rPr>
              <a:t>何宜霖、闫羽曼 </a:t>
            </a:r>
          </a:p>
        </p:txBody>
      </p:sp>
      <p:sp>
        <p:nvSpPr>
          <p:cNvPr id="31" name="文本框 30"/>
          <p:cNvSpPr txBox="1"/>
          <p:nvPr/>
        </p:nvSpPr>
        <p:spPr>
          <a:xfrm>
            <a:off x="9271001" y="4448621"/>
            <a:ext cx="2177890" cy="400110"/>
          </a:xfrm>
          <a:prstGeom prst="rect">
            <a:avLst/>
          </a:prstGeom>
          <a:noFill/>
        </p:spPr>
        <p:txBody>
          <a:bodyPr wrap="square">
            <a:spAutoFit/>
          </a:bodyPr>
          <a:lstStyle/>
          <a:p>
            <a:pPr algn="r"/>
            <a:r>
              <a:rPr lang="en-US" sz="2000" dirty="0">
                <a:solidFill>
                  <a:schemeClr val="bg1"/>
                </a:solidFill>
                <a:latin typeface="方正粗黑宋简体" panose="02000000000000000000" charset="-122"/>
                <a:ea typeface="方正粗黑宋简体" panose="02000000000000000000" charset="-122"/>
              </a:rPr>
              <a:t>2023</a:t>
            </a:r>
            <a:r>
              <a:rPr lang="zh-CN" sz="2000" dirty="0">
                <a:solidFill>
                  <a:schemeClr val="bg1"/>
                </a:solidFill>
                <a:latin typeface="方正粗黑宋简体" panose="02000000000000000000" charset="-122"/>
                <a:ea typeface="方正粗黑宋简体" panose="02000000000000000000" charset="-122"/>
              </a:rPr>
              <a:t>年</a:t>
            </a:r>
            <a:r>
              <a:rPr lang="en-US" sz="2000" dirty="0">
                <a:solidFill>
                  <a:schemeClr val="bg1"/>
                </a:solidFill>
                <a:latin typeface="方正粗黑宋简体" panose="02000000000000000000" charset="-122"/>
                <a:ea typeface="方正粗黑宋简体" panose="02000000000000000000" charset="-122"/>
              </a:rPr>
              <a:t>4</a:t>
            </a:r>
            <a:r>
              <a:rPr lang="zh-CN" sz="2000" dirty="0">
                <a:solidFill>
                  <a:schemeClr val="bg1"/>
                </a:solidFill>
                <a:latin typeface="方正粗黑宋简体" panose="02000000000000000000" charset="-122"/>
                <a:ea typeface="方正粗黑宋简体" panose="02000000000000000000" charset="-122"/>
              </a:rPr>
              <a:t>月</a:t>
            </a:r>
            <a:r>
              <a:rPr lang="en-US" sz="2000" dirty="0">
                <a:solidFill>
                  <a:schemeClr val="bg1"/>
                </a:solidFill>
                <a:latin typeface="方正粗黑宋简体" panose="02000000000000000000" charset="-122"/>
                <a:ea typeface="方正粗黑宋简体" panose="02000000000000000000" charset="-122"/>
              </a:rPr>
              <a:t>26</a:t>
            </a:r>
            <a:r>
              <a:rPr lang="zh-CN" sz="2000" dirty="0">
                <a:solidFill>
                  <a:schemeClr val="bg1"/>
                </a:solidFill>
                <a:latin typeface="方正粗黑宋简体" panose="02000000000000000000" charset="-122"/>
                <a:ea typeface="方正粗黑宋简体" panose="02000000000000000000" charset="-122"/>
              </a:rPr>
              <a:t>日</a:t>
            </a:r>
          </a:p>
        </p:txBody>
      </p:sp>
      <p:grpSp>
        <p:nvGrpSpPr>
          <p:cNvPr id="33" name="组合 32"/>
          <p:cNvGrpSpPr/>
          <p:nvPr/>
        </p:nvGrpSpPr>
        <p:grpSpPr>
          <a:xfrm>
            <a:off x="244790" y="1748533"/>
            <a:ext cx="507831" cy="3378157"/>
            <a:chOff x="381322" y="1266510"/>
            <a:chExt cx="507831" cy="3378157"/>
          </a:xfrm>
        </p:grpSpPr>
        <p:sp>
          <p:nvSpPr>
            <p:cNvPr id="34" name="文本框 33"/>
            <p:cNvSpPr txBox="1"/>
            <p:nvPr/>
          </p:nvSpPr>
          <p:spPr>
            <a:xfrm>
              <a:off x="381322" y="1266510"/>
              <a:ext cx="507831" cy="2900143"/>
            </a:xfrm>
            <a:prstGeom prst="rect">
              <a:avLst/>
            </a:prstGeom>
            <a:noFill/>
          </p:spPr>
          <p:txBody>
            <a:bodyPr vert="eaVert" wrap="square">
              <a:spAutoFit/>
            </a:bodyPr>
            <a:lstStyle/>
            <a:p>
              <a:r>
                <a:rPr lang="en-US" sz="2100">
                  <a:solidFill>
                    <a:schemeClr val="bg1"/>
                  </a:solidFill>
                  <a:latin typeface="方正粗黑宋简体" panose="02000000000000000000" charset="-122"/>
                  <a:ea typeface="方正粗黑宋简体" panose="02000000000000000000" charset="-122"/>
                </a:rPr>
                <a:t>Peking</a:t>
              </a:r>
              <a:r>
                <a:rPr lang="zh-CN" sz="2100">
                  <a:solidFill>
                    <a:schemeClr val="bg1"/>
                  </a:solidFill>
                  <a:latin typeface="方正粗黑宋简体" panose="02000000000000000000" charset="-122"/>
                  <a:ea typeface="方正粗黑宋简体" panose="02000000000000000000" charset="-122"/>
                </a:rPr>
                <a:t> </a:t>
              </a:r>
              <a:r>
                <a:rPr lang="en-US" sz="2100">
                  <a:solidFill>
                    <a:schemeClr val="bg1"/>
                  </a:solidFill>
                  <a:latin typeface="方正粗黑宋简体" panose="02000000000000000000" charset="-122"/>
                  <a:ea typeface="方正粗黑宋简体" panose="02000000000000000000" charset="-122"/>
                </a:rPr>
                <a:t>University</a:t>
              </a:r>
              <a:endParaRPr lang="zh-CN" sz="2100">
                <a:solidFill>
                  <a:schemeClr val="bg1"/>
                </a:solidFill>
                <a:latin typeface="方正粗黑宋简体" panose="02000000000000000000" charset="-122"/>
                <a:ea typeface="方正粗黑宋简体" panose="02000000000000000000" charset="-122"/>
              </a:endParaRPr>
            </a:p>
          </p:txBody>
        </p:sp>
        <p:cxnSp>
          <p:nvCxnSpPr>
            <p:cNvPr id="36" name="直接连接符 33"/>
            <p:cNvCxnSpPr/>
            <p:nvPr/>
          </p:nvCxnSpPr>
          <p:spPr>
            <a:xfrm>
              <a:off x="591504" y="3847938"/>
              <a:ext cx="0" cy="796729"/>
            </a:xfrm>
            <a:prstGeom prst="line">
              <a:avLst/>
            </a:prstGeom>
            <a:ln w="12700">
              <a:solidFill>
                <a:schemeClr val="bg1"/>
              </a:solidFill>
              <a:prstDash val="solid"/>
              <a:miter/>
            </a:ln>
          </p:spPr>
        </p:cxnSp>
      </p:grpSp>
      <p:pic>
        <p:nvPicPr>
          <p:cNvPr id="43" name="图片 42"/>
          <p:cNvPicPr>
            <a:picLocks noChangeAspect="1"/>
          </p:cNvPicPr>
          <p:nvPr/>
        </p:nvPicPr>
        <p:blipFill>
          <a:blip r:embed="rId5"/>
          <a:stretch>
            <a:fillRect/>
          </a:stretch>
        </p:blipFill>
        <p:spPr>
          <a:xfrm>
            <a:off x="9739991" y="458041"/>
            <a:ext cx="1758315" cy="4953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solidFill>
                <a:schemeClr val="lt1"/>
              </a:solidFill>
              <a:ea typeface="字魂105号-简雅黑"/>
            </a:endParaRPr>
          </a:p>
        </p:txBody>
      </p:sp>
      <p:pic>
        <p:nvPicPr>
          <p:cNvPr id="61" name="图片 60"/>
          <p:cNvPicPr>
            <a:picLocks noChangeAspect="1"/>
          </p:cNvPicPr>
          <p:nvPr/>
        </p:nvPicPr>
        <p:blipFill>
          <a:blip r:embed="rId3"/>
          <a:stretch>
            <a:fillRect/>
          </a:stretch>
        </p:blipFill>
        <p:spPr>
          <a:xfrm>
            <a:off x="637976" y="422723"/>
            <a:ext cx="1675797" cy="467802"/>
          </a:xfrm>
          <a:prstGeom prst="rect">
            <a:avLst/>
          </a:prstGeom>
        </p:spPr>
      </p:pic>
      <p:grpSp>
        <p:nvGrpSpPr>
          <p:cNvPr id="62" name="组合 61"/>
          <p:cNvGrpSpPr/>
          <p:nvPr/>
        </p:nvGrpSpPr>
        <p:grpSpPr>
          <a:xfrm>
            <a:off x="1020229" y="4683095"/>
            <a:ext cx="4603742" cy="1883966"/>
            <a:chOff x="1209755" y="4179558"/>
            <a:chExt cx="4603742" cy="1883966"/>
          </a:xfrm>
        </p:grpSpPr>
        <p:sp>
          <p:nvSpPr>
            <p:cNvPr id="63" name="文本框 62"/>
            <p:cNvSpPr txBox="1"/>
            <p:nvPr/>
          </p:nvSpPr>
          <p:spPr>
            <a:xfrm>
              <a:off x="1525143" y="4179558"/>
              <a:ext cx="1576072" cy="1446550"/>
            </a:xfrm>
            <a:prstGeom prst="rect">
              <a:avLst/>
            </a:prstGeom>
            <a:noFill/>
          </p:spPr>
          <p:txBody>
            <a:bodyPr wrap="none">
              <a:spAutoFit/>
            </a:bodyPr>
            <a:lstStyle/>
            <a:p>
              <a:r>
                <a:rPr lang="en-US" sz="8800" b="1" dirty="0">
                  <a:latin typeface="方正粗黑宋简体" panose="02000000000000000000" charset="-122"/>
                  <a:ea typeface="方正粗黑宋简体" panose="02000000000000000000" charset="-122"/>
                </a:rPr>
                <a:t>02</a:t>
              </a:r>
              <a:endParaRPr lang="zh-CN" sz="8800" b="1" dirty="0">
                <a:latin typeface="方正粗黑宋简体" panose="02000000000000000000" charset="-122"/>
                <a:ea typeface="方正粗黑宋简体" panose="02000000000000000000" charset="-122"/>
              </a:endParaRPr>
            </a:p>
          </p:txBody>
        </p:sp>
        <p:sp>
          <p:nvSpPr>
            <p:cNvPr id="64" name="文本框 63"/>
            <p:cNvSpPr txBox="1"/>
            <p:nvPr/>
          </p:nvSpPr>
          <p:spPr>
            <a:xfrm>
              <a:off x="1525144" y="5355638"/>
              <a:ext cx="4288353" cy="707886"/>
            </a:xfrm>
            <a:prstGeom prst="rect">
              <a:avLst/>
            </a:prstGeom>
            <a:noFill/>
          </p:spPr>
          <p:txBody>
            <a:bodyPr wrap="none">
              <a:spAutoFit/>
            </a:bodyPr>
            <a:lstStyle/>
            <a:p>
              <a:r>
                <a:rPr lang="zh-TW" altLang="en-US" sz="4000" b="0" i="0" u="none" strike="noStrike" dirty="0">
                  <a:solidFill>
                    <a:srgbClr val="222222"/>
                  </a:solidFill>
                  <a:effectLst/>
                  <a:latin typeface="Songti SC" panose="02010600040101010101" pitchFamily="2" charset="-122"/>
                  <a:ea typeface="Songti SC" panose="02010600040101010101" pitchFamily="2" charset="-122"/>
                </a:rPr>
                <a:t>英雄联盟职业联赛</a:t>
              </a:r>
              <a:endParaRPr lang="zh-CN" sz="4000" dirty="0">
                <a:latin typeface="Songti SC" panose="02010600040101010101" pitchFamily="2" charset="-122"/>
                <a:ea typeface="Songti SC" panose="02010600040101010101"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sz="3200">
                <a:solidFill>
                  <a:schemeClr val="lt1"/>
                </a:solidFill>
              </a:endParaRPr>
            </a:p>
          </p:txBody>
        </p:sp>
      </p:grpSp>
      <p:pic>
        <p:nvPicPr>
          <p:cNvPr id="6" name="圖片 5">
            <a:extLst>
              <a:ext uri="{FF2B5EF4-FFF2-40B4-BE49-F238E27FC236}">
                <a16:creationId xmlns:a16="http://schemas.microsoft.com/office/drawing/2014/main" id="{404384BB-7AE6-3FB9-2DAD-33CCCD6D7262}"/>
              </a:ext>
            </a:extLst>
          </p:cNvPr>
          <p:cNvPicPr>
            <a:picLocks noChangeAspect="1"/>
          </p:cNvPicPr>
          <p:nvPr/>
        </p:nvPicPr>
        <p:blipFill rotWithShape="1">
          <a:blip r:embed="rId4">
            <a:extLst>
              <a:ext uri="{28A0092B-C50C-407E-A947-70E740481C1C}">
                <a14:useLocalDpi xmlns:a14="http://schemas.microsoft.com/office/drawing/2010/main" val="0"/>
              </a:ext>
            </a:extLst>
          </a:blip>
          <a:srcRect b="34563"/>
          <a:stretch/>
        </p:blipFill>
        <p:spPr>
          <a:xfrm>
            <a:off x="1824204" y="1232922"/>
            <a:ext cx="9372848" cy="3450170"/>
          </a:xfrm>
          <a:prstGeom prst="rect">
            <a:avLst/>
          </a:prstGeom>
        </p:spPr>
      </p:pic>
      <p:pic>
        <p:nvPicPr>
          <p:cNvPr id="8" name="圖片 7">
            <a:extLst>
              <a:ext uri="{FF2B5EF4-FFF2-40B4-BE49-F238E27FC236}">
                <a16:creationId xmlns:a16="http://schemas.microsoft.com/office/drawing/2014/main" id="{ADBDAE28-6A57-F70A-CE5A-8483ABDA13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8155" y="1764118"/>
            <a:ext cx="5426765" cy="23877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26034" y="1732464"/>
            <a:ext cx="6365966" cy="1312340"/>
            <a:chOff x="5826034" y="1580788"/>
            <a:chExt cx="6365966" cy="1312340"/>
          </a:xfrm>
        </p:grpSpPr>
        <p:sp>
          <p:nvSpPr>
            <p:cNvPr id="10" name="矩形 9"/>
            <p:cNvSpPr/>
            <p:nvPr/>
          </p:nvSpPr>
          <p:spPr>
            <a:xfrm>
              <a:off x="5826034" y="1580788"/>
              <a:ext cx="6365966" cy="1312340"/>
            </a:xfrm>
            <a:prstGeom prst="rect">
              <a:avLst/>
            </a:prstGeom>
            <a:solidFill>
              <a:schemeClr val="bg2">
                <a:alpha val="39000"/>
              </a:schemeClr>
            </a:solidFill>
            <a:ln>
              <a:noFill/>
            </a:ln>
          </p:spPr>
          <p:txBody>
            <a:bodyPr anchor="ctr"/>
            <a:lstStyle/>
            <a:p>
              <a:pPr algn="ctr"/>
              <a:endParaRPr lang="zh-CN">
                <a:solidFill>
                  <a:schemeClr val="lt1"/>
                </a:solidFill>
                <a:latin typeface="FZShengShiKaiShuS-EB-GB"/>
                <a:ea typeface="FZShengShiKaiShuS-EB-GB"/>
              </a:endParaRPr>
            </a:p>
          </p:txBody>
        </p:sp>
        <p:sp>
          <p:nvSpPr>
            <p:cNvPr id="23" name="文本框 22"/>
            <p:cNvSpPr txBox="1"/>
            <p:nvPr/>
          </p:nvSpPr>
          <p:spPr>
            <a:xfrm>
              <a:off x="7229896" y="1650441"/>
              <a:ext cx="4584339" cy="421910"/>
            </a:xfrm>
            <a:prstGeom prst="rect">
              <a:avLst/>
            </a:prstGeom>
            <a:noFill/>
          </p:spPr>
          <p:txBody>
            <a:bodyPr wrap="square">
              <a:spAutoFit/>
            </a:bodyPr>
            <a:lstStyle/>
            <a:p>
              <a:pPr>
                <a:lnSpc>
                  <a:spcPct val="150000"/>
                </a:lnSpc>
              </a:pPr>
              <a:endParaRPr lang="zh-CN" altLang="en-US" sz="1600" b="1" dirty="0">
                <a:latin typeface="FZShengShiKaiShuS-EB-GB"/>
                <a:ea typeface="FZShengShiKaiShuS-EB-GB"/>
              </a:endParaRPr>
            </a:p>
          </p:txBody>
        </p:sp>
      </p:grpSp>
      <p:sp>
        <p:nvSpPr>
          <p:cNvPr id="25" name="文本框 24"/>
          <p:cNvSpPr txBox="1"/>
          <p:nvPr/>
        </p:nvSpPr>
        <p:spPr>
          <a:xfrm>
            <a:off x="7001180" y="3661449"/>
            <a:ext cx="4584339" cy="338554"/>
          </a:xfrm>
          <a:prstGeom prst="rect">
            <a:avLst/>
          </a:prstGeom>
          <a:noFill/>
        </p:spPr>
        <p:txBody>
          <a:bodyPr wrap="square">
            <a:spAutoFit/>
          </a:bodyPr>
          <a:lstStyle/>
          <a:p>
            <a:endParaRPr lang="zh-TW" altLang="en-US" sz="1600" dirty="0">
              <a:solidFill>
                <a:srgbClr val="6C6C6C"/>
              </a:solidFill>
              <a:effectLst/>
              <a:latin typeface="Songti TC" panose="02010600040101010101" pitchFamily="2" charset="-120"/>
              <a:ea typeface="Songti TC" panose="02010600040101010101" pitchFamily="2" charset="-120"/>
            </a:endParaRPr>
          </a:p>
        </p:txBody>
      </p:sp>
      <p:grpSp>
        <p:nvGrpSpPr>
          <p:cNvPr id="29" name="组合 28"/>
          <p:cNvGrpSpPr/>
          <p:nvPr/>
        </p:nvGrpSpPr>
        <p:grpSpPr>
          <a:xfrm>
            <a:off x="959551" y="340946"/>
            <a:ext cx="5105087" cy="963734"/>
            <a:chOff x="657210" y="372731"/>
            <a:chExt cx="5105087" cy="963734"/>
          </a:xfrm>
        </p:grpSpPr>
        <p:sp>
          <p:nvSpPr>
            <p:cNvPr id="30" name="文本框 29"/>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赛事规则</a:t>
              </a:r>
              <a:endParaRPr lang="zh-CN" altLang="zh-TW" sz="3600" dirty="0">
                <a:latin typeface="Songti SC" panose="02010600040101010101" pitchFamily="2" charset="-122"/>
                <a:ea typeface="Songti SC" panose="02010600040101010101" pitchFamily="2" charset="-122"/>
              </a:endParaRPr>
            </a:p>
          </p:txBody>
        </p:sp>
        <p:sp>
          <p:nvSpPr>
            <p:cNvPr id="31" name="文本框 30"/>
            <p:cNvSpPr txBox="1"/>
            <p:nvPr/>
          </p:nvSpPr>
          <p:spPr>
            <a:xfrm>
              <a:off x="657210" y="936355"/>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rPr>
                <a:t>基本规则</a:t>
              </a:r>
              <a:endParaRPr lang="zh-CN" sz="2000" dirty="0">
                <a:latin typeface="Songti SC" panose="02010600040101010101" pitchFamily="2" charset="-122"/>
                <a:ea typeface="Songti SC" panose="02010600040101010101" pitchFamily="2" charset="-122"/>
              </a:endParaRPr>
            </a:p>
          </p:txBody>
        </p:sp>
      </p:gr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4" name="图片 33"/>
          <p:cNvPicPr>
            <a:picLocks noChangeAspect="1"/>
          </p:cNvPicPr>
          <p:nvPr/>
        </p:nvPicPr>
        <p:blipFill>
          <a:blip r:embed="rId3"/>
          <a:stretch>
            <a:fillRect/>
          </a:stretch>
        </p:blipFill>
        <p:spPr>
          <a:xfrm>
            <a:off x="9911444" y="545564"/>
            <a:ext cx="1836080" cy="512545"/>
          </a:xfrm>
          <a:prstGeom prst="rect">
            <a:avLst/>
          </a:prstGeom>
        </p:spPr>
      </p:pic>
      <p:sp>
        <p:nvSpPr>
          <p:cNvPr id="2" name="椭圆 1"/>
          <p:cNvSpPr/>
          <p:nvPr/>
        </p:nvSpPr>
        <p:spPr>
          <a:xfrm>
            <a:off x="6031196" y="1963735"/>
            <a:ext cx="856034" cy="856034"/>
          </a:xfrm>
          <a:prstGeom prst="ellipse">
            <a:avLst/>
          </a:prstGeom>
          <a:solidFill>
            <a:srgbClr val="9A0001"/>
          </a:solidFill>
          <a:ln>
            <a:noFill/>
          </a:ln>
        </p:spPr>
        <p:txBody>
          <a:bodyPr anchor="ctr"/>
          <a:lstStyle/>
          <a:p>
            <a:pPr algn="ctr"/>
            <a:endParaRPr lang="zh-CN">
              <a:solidFill>
                <a:schemeClr val="lt1"/>
              </a:solidFill>
            </a:endParaRPr>
          </a:p>
        </p:txBody>
      </p:sp>
      <p:sp>
        <p:nvSpPr>
          <p:cNvPr id="37" name="矩形 36"/>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7" name="文本框 26">
            <a:extLst>
              <a:ext uri="{FF2B5EF4-FFF2-40B4-BE49-F238E27FC236}">
                <a16:creationId xmlns:a16="http://schemas.microsoft.com/office/drawing/2014/main" id="{9083962D-6A85-FD97-390A-600DB6A7B5CC}"/>
              </a:ext>
            </a:extLst>
          </p:cNvPr>
          <p:cNvSpPr txBox="1"/>
          <p:nvPr/>
        </p:nvSpPr>
        <p:spPr>
          <a:xfrm>
            <a:off x="7247445" y="1966904"/>
            <a:ext cx="4584339" cy="830997"/>
          </a:xfrm>
          <a:prstGeom prst="rect">
            <a:avLst/>
          </a:prstGeom>
          <a:noFill/>
        </p:spPr>
        <p:txBody>
          <a:bodyPr wrap="square">
            <a:spAutoFit/>
          </a:bodyPr>
          <a:lstStyle/>
          <a:p>
            <a:r>
              <a:rPr lang="zh-CN" altLang="en-US" sz="1600" b="1" dirty="0">
                <a:latin typeface="Songti SC" panose="02010600040101010101" pitchFamily="2" charset="-122"/>
                <a:ea typeface="Songti SC" panose="02010600040101010101" pitchFamily="2" charset="-122"/>
              </a:rPr>
              <a:t>英雄联盟（英语：</a:t>
            </a:r>
            <a:r>
              <a:rPr lang="en" altLang="zh-CN" sz="1600" b="1" dirty="0">
                <a:latin typeface="Songti SC" panose="02010600040101010101" pitchFamily="2" charset="-122"/>
                <a:ea typeface="Songti SC" panose="02010600040101010101" pitchFamily="2" charset="-122"/>
              </a:rPr>
              <a:t>League of Legends</a:t>
            </a:r>
            <a:r>
              <a:rPr lang="zh-CN" altLang="en" sz="1600" b="1" dirty="0">
                <a:latin typeface="Songti SC" panose="02010600040101010101" pitchFamily="2" charset="-122"/>
                <a:ea typeface="Songti SC" panose="02010600040101010101" pitchFamily="2" charset="-122"/>
              </a:rPr>
              <a:t>，</a:t>
            </a:r>
            <a:r>
              <a:rPr lang="zh-CN" altLang="en-US" sz="1600" b="1" dirty="0">
                <a:latin typeface="Songti SC" panose="02010600040101010101" pitchFamily="2" charset="-122"/>
                <a:ea typeface="Songti SC" panose="02010600040101010101" pitchFamily="2" charset="-122"/>
              </a:rPr>
              <a:t>简称</a:t>
            </a:r>
            <a:r>
              <a:rPr lang="en" altLang="zh-CN" sz="1600" b="1" dirty="0" err="1">
                <a:latin typeface="Songti SC" panose="02010600040101010101" pitchFamily="2" charset="-122"/>
                <a:ea typeface="Songti SC" panose="02010600040101010101" pitchFamily="2" charset="-122"/>
              </a:rPr>
              <a:t>LoL</a:t>
            </a:r>
            <a:r>
              <a:rPr lang="zh-CN" altLang="en" sz="1600" b="1" dirty="0">
                <a:latin typeface="Songti SC" panose="02010600040101010101" pitchFamily="2" charset="-122"/>
                <a:ea typeface="Songti SC" panose="02010600040101010101" pitchFamily="2" charset="-122"/>
              </a:rPr>
              <a:t>）</a:t>
            </a:r>
            <a:r>
              <a:rPr lang="zh-CN" altLang="en-US" sz="1600" b="1" dirty="0">
                <a:latin typeface="Songti SC" panose="02010600040101010101" pitchFamily="2" charset="-122"/>
                <a:ea typeface="Songti SC" panose="02010600040101010101" pitchFamily="2" charset="-122"/>
              </a:rPr>
              <a:t>是由拳头游戏开发及发行的一款</a:t>
            </a:r>
            <a:r>
              <a:rPr lang="en-US" altLang="zh-CN" sz="1600" b="1" dirty="0">
                <a:latin typeface="Songti SC" panose="02010600040101010101" pitchFamily="2" charset="-122"/>
                <a:ea typeface="Songti SC" panose="02010600040101010101" pitchFamily="2" charset="-122"/>
              </a:rPr>
              <a:t>5</a:t>
            </a:r>
            <a:r>
              <a:rPr lang="en" altLang="zh-CN" sz="1600" b="1" dirty="0">
                <a:latin typeface="Songti SC" panose="02010600040101010101" pitchFamily="2" charset="-122"/>
                <a:ea typeface="Songti SC" panose="02010600040101010101" pitchFamily="2" charset="-122"/>
              </a:rPr>
              <a:t>v5</a:t>
            </a:r>
            <a:r>
              <a:rPr lang="zh-CN" altLang="en-US" sz="1600" b="1" dirty="0">
                <a:latin typeface="Songti SC" panose="02010600040101010101" pitchFamily="2" charset="-122"/>
                <a:ea typeface="Songti SC" panose="02010600040101010101" pitchFamily="2" charset="-122"/>
              </a:rPr>
              <a:t>多人在线战斗技术型（</a:t>
            </a:r>
            <a:r>
              <a:rPr lang="en" altLang="zh-CN" sz="1600" b="1" dirty="0">
                <a:latin typeface="Songti SC" panose="02010600040101010101" pitchFamily="2" charset="-122"/>
                <a:ea typeface="Songti SC" panose="02010600040101010101" pitchFamily="2" charset="-122"/>
              </a:rPr>
              <a:t>MOBA</a:t>
            </a:r>
            <a:r>
              <a:rPr lang="zh-CN" altLang="en" sz="1600" b="1" dirty="0">
                <a:latin typeface="Songti SC" panose="02010600040101010101" pitchFamily="2" charset="-122"/>
                <a:ea typeface="Songti SC" panose="02010600040101010101" pitchFamily="2" charset="-122"/>
              </a:rPr>
              <a:t>）</a:t>
            </a:r>
            <a:r>
              <a:rPr lang="zh-CN" altLang="en-US" sz="1600" b="1" dirty="0">
                <a:latin typeface="Songti SC" panose="02010600040101010101" pitchFamily="2" charset="-122"/>
                <a:ea typeface="Songti SC" panose="02010600040101010101" pitchFamily="2" charset="-122"/>
              </a:rPr>
              <a:t>游戏。</a:t>
            </a:r>
            <a:endParaRPr lang="en-US" altLang="zh-CN" sz="1600" b="1" dirty="0">
              <a:latin typeface="Songti SC" panose="02010600040101010101" pitchFamily="2" charset="-122"/>
              <a:ea typeface="Songti SC" panose="02010600040101010101" pitchFamily="2" charset="-122"/>
            </a:endParaRPr>
          </a:p>
        </p:txBody>
      </p:sp>
      <p:grpSp>
        <p:nvGrpSpPr>
          <p:cNvPr id="39" name="组合 4">
            <a:extLst>
              <a:ext uri="{FF2B5EF4-FFF2-40B4-BE49-F238E27FC236}">
                <a16:creationId xmlns:a16="http://schemas.microsoft.com/office/drawing/2014/main" id="{EABD9BFB-937B-61B7-A46B-28F442C5D89E}"/>
              </a:ext>
            </a:extLst>
          </p:cNvPr>
          <p:cNvGrpSpPr/>
          <p:nvPr/>
        </p:nvGrpSpPr>
        <p:grpSpPr>
          <a:xfrm>
            <a:off x="5845489" y="3271965"/>
            <a:ext cx="6365966" cy="1312340"/>
            <a:chOff x="5826034" y="1580788"/>
            <a:chExt cx="6365966" cy="1312340"/>
          </a:xfrm>
        </p:grpSpPr>
        <p:sp>
          <p:nvSpPr>
            <p:cNvPr id="40" name="矩形 39">
              <a:extLst>
                <a:ext uri="{FF2B5EF4-FFF2-40B4-BE49-F238E27FC236}">
                  <a16:creationId xmlns:a16="http://schemas.microsoft.com/office/drawing/2014/main" id="{52E223A3-2F36-12E5-1DE0-4018B01FDC52}"/>
                </a:ext>
              </a:extLst>
            </p:cNvPr>
            <p:cNvSpPr/>
            <p:nvPr/>
          </p:nvSpPr>
          <p:spPr>
            <a:xfrm>
              <a:off x="5826034" y="1580788"/>
              <a:ext cx="6365966" cy="1312340"/>
            </a:xfrm>
            <a:prstGeom prst="rect">
              <a:avLst/>
            </a:prstGeom>
            <a:solidFill>
              <a:schemeClr val="bg2">
                <a:alpha val="39000"/>
              </a:schemeClr>
            </a:solidFill>
            <a:ln>
              <a:noFill/>
            </a:ln>
          </p:spPr>
          <p:txBody>
            <a:bodyPr anchor="ctr"/>
            <a:lstStyle/>
            <a:p>
              <a:pPr algn="ctr"/>
              <a:endParaRPr lang="zh-CN">
                <a:solidFill>
                  <a:schemeClr val="lt1"/>
                </a:solidFill>
                <a:latin typeface="FZShengShiKaiShuS-EB-GB"/>
                <a:ea typeface="FZShengShiKaiShuS-EB-GB"/>
              </a:endParaRPr>
            </a:p>
          </p:txBody>
        </p:sp>
        <p:sp>
          <p:nvSpPr>
            <p:cNvPr id="41" name="文本框 22">
              <a:extLst>
                <a:ext uri="{FF2B5EF4-FFF2-40B4-BE49-F238E27FC236}">
                  <a16:creationId xmlns:a16="http://schemas.microsoft.com/office/drawing/2014/main" id="{AB45CB1A-A66C-625D-58E9-75F665D108AD}"/>
                </a:ext>
              </a:extLst>
            </p:cNvPr>
            <p:cNvSpPr txBox="1"/>
            <p:nvPr/>
          </p:nvSpPr>
          <p:spPr>
            <a:xfrm>
              <a:off x="7229896" y="1650441"/>
              <a:ext cx="4584339" cy="421910"/>
            </a:xfrm>
            <a:prstGeom prst="rect">
              <a:avLst/>
            </a:prstGeom>
            <a:noFill/>
          </p:spPr>
          <p:txBody>
            <a:bodyPr wrap="square">
              <a:spAutoFit/>
            </a:bodyPr>
            <a:lstStyle/>
            <a:p>
              <a:pPr>
                <a:lnSpc>
                  <a:spcPct val="150000"/>
                </a:lnSpc>
              </a:pPr>
              <a:endParaRPr lang="zh-CN" altLang="en-US" sz="1600" b="1" dirty="0">
                <a:latin typeface="FZShengShiKaiShuS-EB-GB"/>
                <a:ea typeface="FZShengShiKaiShuS-EB-GB"/>
              </a:endParaRPr>
            </a:p>
          </p:txBody>
        </p:sp>
      </p:grpSp>
      <p:sp>
        <p:nvSpPr>
          <p:cNvPr id="44" name="椭圆 1">
            <a:extLst>
              <a:ext uri="{FF2B5EF4-FFF2-40B4-BE49-F238E27FC236}">
                <a16:creationId xmlns:a16="http://schemas.microsoft.com/office/drawing/2014/main" id="{2E5148E2-ED03-C65C-F3D6-60C65B9DBA47}"/>
              </a:ext>
            </a:extLst>
          </p:cNvPr>
          <p:cNvSpPr/>
          <p:nvPr/>
        </p:nvSpPr>
        <p:spPr>
          <a:xfrm>
            <a:off x="6050651" y="3503236"/>
            <a:ext cx="856034" cy="856034"/>
          </a:xfrm>
          <a:prstGeom prst="ellipse">
            <a:avLst/>
          </a:prstGeom>
          <a:solidFill>
            <a:srgbClr val="9A0001"/>
          </a:solidFill>
          <a:ln>
            <a:noFill/>
          </a:ln>
        </p:spPr>
        <p:txBody>
          <a:bodyPr anchor="ctr"/>
          <a:lstStyle/>
          <a:p>
            <a:pPr algn="ctr"/>
            <a:endParaRPr lang="zh-CN">
              <a:solidFill>
                <a:schemeClr val="lt1"/>
              </a:solidFill>
            </a:endParaRPr>
          </a:p>
        </p:txBody>
      </p:sp>
      <p:sp>
        <p:nvSpPr>
          <p:cNvPr id="45" name="Google Shape;5394;p86">
            <a:extLst>
              <a:ext uri="{FF2B5EF4-FFF2-40B4-BE49-F238E27FC236}">
                <a16:creationId xmlns:a16="http://schemas.microsoft.com/office/drawing/2014/main" id="{081EE20E-58A6-3D85-BC85-32301591B009}"/>
              </a:ext>
            </a:extLst>
          </p:cNvPr>
          <p:cNvSpPr/>
          <p:nvPr/>
        </p:nvSpPr>
        <p:spPr>
          <a:xfrm>
            <a:off x="6178789" y="3753538"/>
            <a:ext cx="599758" cy="344829"/>
          </a:xfrm>
          <a:custGeom>
            <a:avLst/>
            <a:gdLst/>
            <a:ahLst/>
            <a:cxnLst/>
            <a:rect l="l" t="t" r="r" b="b"/>
            <a:pathLst>
              <a:path w="215359" h="123820" extrusionOk="0">
                <a:moveTo>
                  <a:pt x="211560" y="92129"/>
                </a:moveTo>
                <a:lnTo>
                  <a:pt x="197541" y="32548"/>
                </a:lnTo>
                <a:cubicBezTo>
                  <a:pt x="193767" y="16520"/>
                  <a:pt x="178963" y="1"/>
                  <a:pt x="156440" y="1"/>
                </a:cubicBezTo>
                <a:lnTo>
                  <a:pt x="58919" y="1"/>
                </a:lnTo>
                <a:cubicBezTo>
                  <a:pt x="42425" y="1"/>
                  <a:pt x="22990" y="10638"/>
                  <a:pt x="17818" y="32548"/>
                </a:cubicBezTo>
                <a:lnTo>
                  <a:pt x="3799" y="92129"/>
                </a:lnTo>
                <a:cubicBezTo>
                  <a:pt x="0" y="108305"/>
                  <a:pt x="12279" y="123819"/>
                  <a:pt x="28921" y="123819"/>
                </a:cubicBezTo>
                <a:cubicBezTo>
                  <a:pt x="35979" y="123819"/>
                  <a:pt x="42621" y="120045"/>
                  <a:pt x="46273" y="113991"/>
                </a:cubicBezTo>
                <a:lnTo>
                  <a:pt x="57057" y="96002"/>
                </a:lnTo>
                <a:cubicBezTo>
                  <a:pt x="58919" y="92913"/>
                  <a:pt x="62277" y="91002"/>
                  <a:pt x="65880" y="91002"/>
                </a:cubicBezTo>
                <a:lnTo>
                  <a:pt x="149479" y="91002"/>
                </a:lnTo>
                <a:cubicBezTo>
                  <a:pt x="153082" y="91002"/>
                  <a:pt x="156464" y="92913"/>
                  <a:pt x="158303" y="96002"/>
                </a:cubicBezTo>
                <a:lnTo>
                  <a:pt x="169111" y="113991"/>
                </a:lnTo>
                <a:cubicBezTo>
                  <a:pt x="172738" y="120045"/>
                  <a:pt x="179380" y="123819"/>
                  <a:pt x="186463" y="123819"/>
                </a:cubicBezTo>
                <a:cubicBezTo>
                  <a:pt x="203080" y="123819"/>
                  <a:pt x="215359" y="108329"/>
                  <a:pt x="211560" y="92129"/>
                </a:cubicBezTo>
                <a:close/>
                <a:moveTo>
                  <a:pt x="81443" y="51641"/>
                </a:moveTo>
                <a:lnTo>
                  <a:pt x="74434" y="51641"/>
                </a:lnTo>
                <a:lnTo>
                  <a:pt x="74434" y="58626"/>
                </a:lnTo>
                <a:cubicBezTo>
                  <a:pt x="74434" y="62008"/>
                  <a:pt x="71689" y="64753"/>
                  <a:pt x="68306" y="64753"/>
                </a:cubicBezTo>
                <a:cubicBezTo>
                  <a:pt x="64924" y="64753"/>
                  <a:pt x="62179" y="62008"/>
                  <a:pt x="62179" y="58626"/>
                </a:cubicBezTo>
                <a:lnTo>
                  <a:pt x="62179" y="51641"/>
                </a:lnTo>
                <a:lnTo>
                  <a:pt x="55194" y="51641"/>
                </a:lnTo>
                <a:cubicBezTo>
                  <a:pt x="51812" y="51641"/>
                  <a:pt x="49067" y="48896"/>
                  <a:pt x="49067" y="45513"/>
                </a:cubicBezTo>
                <a:cubicBezTo>
                  <a:pt x="49067" y="42131"/>
                  <a:pt x="51812" y="39386"/>
                  <a:pt x="55194" y="39386"/>
                </a:cubicBezTo>
                <a:lnTo>
                  <a:pt x="62179" y="39386"/>
                </a:lnTo>
                <a:lnTo>
                  <a:pt x="62179" y="32377"/>
                </a:lnTo>
                <a:cubicBezTo>
                  <a:pt x="62179" y="28995"/>
                  <a:pt x="64924" y="26250"/>
                  <a:pt x="68306" y="26250"/>
                </a:cubicBezTo>
                <a:cubicBezTo>
                  <a:pt x="71689" y="26250"/>
                  <a:pt x="74434" y="28995"/>
                  <a:pt x="74434" y="32377"/>
                </a:cubicBezTo>
                <a:lnTo>
                  <a:pt x="74434" y="39386"/>
                </a:lnTo>
                <a:lnTo>
                  <a:pt x="81443" y="39386"/>
                </a:lnTo>
                <a:cubicBezTo>
                  <a:pt x="84825" y="39386"/>
                  <a:pt x="87570" y="42131"/>
                  <a:pt x="87570" y="45513"/>
                </a:cubicBezTo>
                <a:cubicBezTo>
                  <a:pt x="87570" y="48896"/>
                  <a:pt x="84825" y="51641"/>
                  <a:pt x="81443" y="51641"/>
                </a:cubicBezTo>
                <a:close/>
                <a:moveTo>
                  <a:pt x="133941" y="51641"/>
                </a:moveTo>
                <a:cubicBezTo>
                  <a:pt x="130559" y="51641"/>
                  <a:pt x="127814" y="48896"/>
                  <a:pt x="127814" y="45513"/>
                </a:cubicBezTo>
                <a:cubicBezTo>
                  <a:pt x="127814" y="42131"/>
                  <a:pt x="130559" y="39386"/>
                  <a:pt x="133941" y="39386"/>
                </a:cubicBezTo>
                <a:cubicBezTo>
                  <a:pt x="137323" y="39386"/>
                  <a:pt x="140068" y="42131"/>
                  <a:pt x="140068" y="45513"/>
                </a:cubicBezTo>
                <a:cubicBezTo>
                  <a:pt x="140068" y="48896"/>
                  <a:pt x="137323" y="51641"/>
                  <a:pt x="133941" y="51641"/>
                </a:cubicBezTo>
                <a:close/>
                <a:moveTo>
                  <a:pt x="147053" y="64753"/>
                </a:moveTo>
                <a:cubicBezTo>
                  <a:pt x="143671" y="64753"/>
                  <a:pt x="140926" y="62008"/>
                  <a:pt x="140926" y="58626"/>
                </a:cubicBezTo>
                <a:cubicBezTo>
                  <a:pt x="140926" y="55243"/>
                  <a:pt x="143671" y="52498"/>
                  <a:pt x="147053" y="52498"/>
                </a:cubicBezTo>
                <a:cubicBezTo>
                  <a:pt x="150435" y="52498"/>
                  <a:pt x="153180" y="55243"/>
                  <a:pt x="153180" y="58626"/>
                </a:cubicBezTo>
                <a:cubicBezTo>
                  <a:pt x="153180" y="62008"/>
                  <a:pt x="150435" y="64753"/>
                  <a:pt x="147053" y="64753"/>
                </a:cubicBezTo>
                <a:close/>
                <a:moveTo>
                  <a:pt x="147053" y="38504"/>
                </a:moveTo>
                <a:cubicBezTo>
                  <a:pt x="143671" y="38504"/>
                  <a:pt x="140926" y="35759"/>
                  <a:pt x="140926" y="32377"/>
                </a:cubicBezTo>
                <a:cubicBezTo>
                  <a:pt x="140926" y="28995"/>
                  <a:pt x="143671" y="26250"/>
                  <a:pt x="147053" y="26250"/>
                </a:cubicBezTo>
                <a:cubicBezTo>
                  <a:pt x="150435" y="26250"/>
                  <a:pt x="153180" y="28995"/>
                  <a:pt x="153180" y="32377"/>
                </a:cubicBezTo>
                <a:cubicBezTo>
                  <a:pt x="153180" y="35759"/>
                  <a:pt x="150435" y="38504"/>
                  <a:pt x="147053" y="38504"/>
                </a:cubicBezTo>
                <a:close/>
                <a:moveTo>
                  <a:pt x="160190" y="51641"/>
                </a:moveTo>
                <a:cubicBezTo>
                  <a:pt x="156808" y="51641"/>
                  <a:pt x="154063" y="48896"/>
                  <a:pt x="154063" y="45513"/>
                </a:cubicBezTo>
                <a:cubicBezTo>
                  <a:pt x="154063" y="42131"/>
                  <a:pt x="156808" y="39386"/>
                  <a:pt x="160190" y="39386"/>
                </a:cubicBezTo>
                <a:cubicBezTo>
                  <a:pt x="163572" y="39386"/>
                  <a:pt x="166317" y="42131"/>
                  <a:pt x="166317" y="45513"/>
                </a:cubicBezTo>
                <a:cubicBezTo>
                  <a:pt x="166317" y="48896"/>
                  <a:pt x="163572" y="51641"/>
                  <a:pt x="160190" y="51641"/>
                </a:cubicBezTo>
                <a:close/>
                <a:moveTo>
                  <a:pt x="160190" y="51641"/>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文本框 26">
            <a:extLst>
              <a:ext uri="{FF2B5EF4-FFF2-40B4-BE49-F238E27FC236}">
                <a16:creationId xmlns:a16="http://schemas.microsoft.com/office/drawing/2014/main" id="{457E4C5A-EED8-97F1-051A-6A292FD5195C}"/>
              </a:ext>
            </a:extLst>
          </p:cNvPr>
          <p:cNvSpPr txBox="1"/>
          <p:nvPr/>
        </p:nvSpPr>
        <p:spPr>
          <a:xfrm>
            <a:off x="7314148" y="3515754"/>
            <a:ext cx="4584339" cy="830997"/>
          </a:xfrm>
          <a:prstGeom prst="rect">
            <a:avLst/>
          </a:prstGeom>
          <a:noFill/>
        </p:spPr>
        <p:txBody>
          <a:bodyPr wrap="square">
            <a:spAutoFit/>
          </a:bodyPr>
          <a:lstStyle/>
          <a:p>
            <a:r>
              <a:rPr lang="zh-TW" altLang="en-US" sz="1600" b="1" i="0" dirty="0">
                <a:effectLst/>
                <a:latin typeface="Songti SC" panose="02010600040101010101" pitchFamily="2" charset="-122"/>
                <a:ea typeface="Songti SC" panose="02010600040101010101" pitchFamily="2" charset="-122"/>
              </a:rPr>
              <a:t>在英雄联盟里，玩家扮演一个不可见的召唤师，并操控具有独特能力的英雄与电脑</a:t>
            </a:r>
            <a:r>
              <a:rPr lang="en" altLang="zh-TW" sz="1600" b="1" i="0" dirty="0">
                <a:effectLst/>
                <a:latin typeface="Songti SC" panose="02010600040101010101" pitchFamily="2" charset="-122"/>
                <a:ea typeface="Songti SC" panose="02010600040101010101" pitchFamily="2" charset="-122"/>
              </a:rPr>
              <a:t>AI</a:t>
            </a:r>
            <a:r>
              <a:rPr lang="zh-TW" altLang="en-US" sz="1600" b="1" i="0" dirty="0">
                <a:effectLst/>
                <a:latin typeface="Songti SC" panose="02010600040101010101" pitchFamily="2" charset="-122"/>
                <a:ea typeface="Songti SC" panose="02010600040101010101" pitchFamily="2" charset="-122"/>
              </a:rPr>
              <a:t>或真人玩家控制的英雄对战。</a:t>
            </a:r>
            <a:endParaRPr lang="zh-TW" altLang="en-US" sz="1600" b="1" dirty="0">
              <a:effectLst/>
              <a:latin typeface="Songti SC" panose="02010600040101010101" pitchFamily="2" charset="-122"/>
              <a:ea typeface="Songti SC" panose="02010600040101010101" pitchFamily="2" charset="-122"/>
            </a:endParaRPr>
          </a:p>
        </p:txBody>
      </p:sp>
      <p:grpSp>
        <p:nvGrpSpPr>
          <p:cNvPr id="47" name="组合 4">
            <a:extLst>
              <a:ext uri="{FF2B5EF4-FFF2-40B4-BE49-F238E27FC236}">
                <a16:creationId xmlns:a16="http://schemas.microsoft.com/office/drawing/2014/main" id="{0A8B393C-7D07-AD01-5336-AFDFDE9AE372}"/>
              </a:ext>
            </a:extLst>
          </p:cNvPr>
          <p:cNvGrpSpPr/>
          <p:nvPr/>
        </p:nvGrpSpPr>
        <p:grpSpPr>
          <a:xfrm>
            <a:off x="5845489" y="4807102"/>
            <a:ext cx="6365966" cy="1312340"/>
            <a:chOff x="5826034" y="1580788"/>
            <a:chExt cx="6365966" cy="1312340"/>
          </a:xfrm>
        </p:grpSpPr>
        <p:sp>
          <p:nvSpPr>
            <p:cNvPr id="48" name="矩形 47">
              <a:extLst>
                <a:ext uri="{FF2B5EF4-FFF2-40B4-BE49-F238E27FC236}">
                  <a16:creationId xmlns:a16="http://schemas.microsoft.com/office/drawing/2014/main" id="{0113DEFB-D2DF-A250-1B64-31C9AC6F891C}"/>
                </a:ext>
              </a:extLst>
            </p:cNvPr>
            <p:cNvSpPr/>
            <p:nvPr/>
          </p:nvSpPr>
          <p:spPr>
            <a:xfrm>
              <a:off x="5826034" y="1580788"/>
              <a:ext cx="6365966" cy="1312340"/>
            </a:xfrm>
            <a:prstGeom prst="rect">
              <a:avLst/>
            </a:prstGeom>
            <a:solidFill>
              <a:schemeClr val="bg2">
                <a:alpha val="39000"/>
              </a:schemeClr>
            </a:solidFill>
            <a:ln>
              <a:noFill/>
            </a:ln>
          </p:spPr>
          <p:txBody>
            <a:bodyPr anchor="ctr"/>
            <a:lstStyle/>
            <a:p>
              <a:pPr algn="ctr"/>
              <a:endParaRPr lang="zh-CN">
                <a:solidFill>
                  <a:schemeClr val="lt1"/>
                </a:solidFill>
                <a:latin typeface="FZShengShiKaiShuS-EB-GB"/>
                <a:ea typeface="FZShengShiKaiShuS-EB-GB"/>
              </a:endParaRPr>
            </a:p>
          </p:txBody>
        </p:sp>
        <p:sp>
          <p:nvSpPr>
            <p:cNvPr id="49" name="文本框 22">
              <a:extLst>
                <a:ext uri="{FF2B5EF4-FFF2-40B4-BE49-F238E27FC236}">
                  <a16:creationId xmlns:a16="http://schemas.microsoft.com/office/drawing/2014/main" id="{FCB172E0-8941-8108-47FE-2C2132CD19B5}"/>
                </a:ext>
              </a:extLst>
            </p:cNvPr>
            <p:cNvSpPr txBox="1"/>
            <p:nvPr/>
          </p:nvSpPr>
          <p:spPr>
            <a:xfrm>
              <a:off x="7229896" y="1650441"/>
              <a:ext cx="4584339" cy="421910"/>
            </a:xfrm>
            <a:prstGeom prst="rect">
              <a:avLst/>
            </a:prstGeom>
            <a:noFill/>
          </p:spPr>
          <p:txBody>
            <a:bodyPr wrap="square">
              <a:spAutoFit/>
            </a:bodyPr>
            <a:lstStyle/>
            <a:p>
              <a:pPr>
                <a:lnSpc>
                  <a:spcPct val="150000"/>
                </a:lnSpc>
              </a:pPr>
              <a:endParaRPr lang="zh-CN" altLang="en-US" sz="1600" b="1" dirty="0">
                <a:latin typeface="FZShengShiKaiShuS-EB-GB"/>
                <a:ea typeface="FZShengShiKaiShuS-EB-GB"/>
              </a:endParaRPr>
            </a:p>
          </p:txBody>
        </p:sp>
      </p:grpSp>
      <p:sp>
        <p:nvSpPr>
          <p:cNvPr id="50" name="椭圆 1">
            <a:extLst>
              <a:ext uri="{FF2B5EF4-FFF2-40B4-BE49-F238E27FC236}">
                <a16:creationId xmlns:a16="http://schemas.microsoft.com/office/drawing/2014/main" id="{A9271D9F-6616-E1BE-1C0F-3735294F8AEB}"/>
              </a:ext>
            </a:extLst>
          </p:cNvPr>
          <p:cNvSpPr/>
          <p:nvPr/>
        </p:nvSpPr>
        <p:spPr>
          <a:xfrm>
            <a:off x="6050651" y="5038373"/>
            <a:ext cx="856034" cy="856034"/>
          </a:xfrm>
          <a:prstGeom prst="ellipse">
            <a:avLst/>
          </a:prstGeom>
          <a:solidFill>
            <a:srgbClr val="9A0001"/>
          </a:solidFill>
          <a:ln>
            <a:noFill/>
          </a:ln>
        </p:spPr>
        <p:txBody>
          <a:bodyPr anchor="ctr"/>
          <a:lstStyle/>
          <a:p>
            <a:pPr algn="ctr"/>
            <a:endParaRPr lang="zh-CN">
              <a:solidFill>
                <a:schemeClr val="lt1"/>
              </a:solidFill>
            </a:endParaRPr>
          </a:p>
        </p:txBody>
      </p:sp>
      <p:sp>
        <p:nvSpPr>
          <p:cNvPr id="52" name="文本框 26">
            <a:extLst>
              <a:ext uri="{FF2B5EF4-FFF2-40B4-BE49-F238E27FC236}">
                <a16:creationId xmlns:a16="http://schemas.microsoft.com/office/drawing/2014/main" id="{CCAA162F-0545-E383-052F-51ACC837BC74}"/>
              </a:ext>
            </a:extLst>
          </p:cNvPr>
          <p:cNvSpPr txBox="1"/>
          <p:nvPr/>
        </p:nvSpPr>
        <p:spPr>
          <a:xfrm>
            <a:off x="7266900" y="5164652"/>
            <a:ext cx="4584339" cy="584775"/>
          </a:xfrm>
          <a:prstGeom prst="rect">
            <a:avLst/>
          </a:prstGeom>
          <a:noFill/>
        </p:spPr>
        <p:txBody>
          <a:bodyPr wrap="square">
            <a:spAutoFit/>
          </a:bodyPr>
          <a:lstStyle/>
          <a:p>
            <a:r>
              <a:rPr lang="zh-TW" altLang="en-US" sz="1600" b="1" i="0" dirty="0">
                <a:solidFill>
                  <a:srgbClr val="202122"/>
                </a:solidFill>
                <a:effectLst/>
                <a:latin typeface="Songti SC" panose="02010600040101010101" pitchFamily="2" charset="-122"/>
                <a:ea typeface="Songti SC" panose="02010600040101010101" pitchFamily="2" charset="-122"/>
              </a:rPr>
              <a:t>游戏主要的胜利目标是要摧毁对方的主要基地</a:t>
            </a:r>
            <a:r>
              <a:rPr lang="en-US" altLang="zh-TW" sz="1600" b="1" i="0" dirty="0">
                <a:solidFill>
                  <a:srgbClr val="202122"/>
                </a:solidFill>
                <a:effectLst/>
                <a:latin typeface="Songti SC" panose="02010600040101010101" pitchFamily="2" charset="-122"/>
                <a:ea typeface="Songti SC" panose="02010600040101010101" pitchFamily="2" charset="-122"/>
              </a:rPr>
              <a:t>—</a:t>
            </a:r>
            <a:r>
              <a:rPr lang="zh-TW" altLang="en-US" sz="1600" b="1" i="0" dirty="0">
                <a:solidFill>
                  <a:srgbClr val="202122"/>
                </a:solidFill>
                <a:effectLst/>
                <a:latin typeface="Songti SC" panose="02010600040101010101" pitchFamily="2" charset="-122"/>
                <a:ea typeface="Songti SC" panose="02010600040101010101" pitchFamily="2" charset="-122"/>
              </a:rPr>
              <a:t>水晶枢纽。</a:t>
            </a:r>
            <a:endParaRPr lang="zh-CN" sz="1600" b="1" dirty="0">
              <a:solidFill>
                <a:schemeClr val="tx1">
                  <a:lumMod val="50000"/>
                  <a:lumOff val="50000"/>
                </a:schemeClr>
              </a:solidFill>
              <a:latin typeface="Songti SC" panose="02010600040101010101" pitchFamily="2" charset="-122"/>
              <a:ea typeface="Songti SC" panose="02010600040101010101" pitchFamily="2" charset="-122"/>
            </a:endParaRPr>
          </a:p>
        </p:txBody>
      </p:sp>
      <p:pic>
        <p:nvPicPr>
          <p:cNvPr id="60" name="圖片 59">
            <a:extLst>
              <a:ext uri="{FF2B5EF4-FFF2-40B4-BE49-F238E27FC236}">
                <a16:creationId xmlns:a16="http://schemas.microsoft.com/office/drawing/2014/main" id="{127C2F6E-3ACA-4C73-C025-FC169104FF3C}"/>
              </a:ext>
            </a:extLst>
          </p:cNvPr>
          <p:cNvPicPr>
            <a:picLocks noChangeAspect="1"/>
          </p:cNvPicPr>
          <p:nvPr/>
        </p:nvPicPr>
        <p:blipFill>
          <a:blip r:embed="rId4"/>
          <a:stretch>
            <a:fillRect/>
          </a:stretch>
        </p:blipFill>
        <p:spPr>
          <a:xfrm>
            <a:off x="6247188" y="5215740"/>
            <a:ext cx="482600" cy="482600"/>
          </a:xfrm>
          <a:prstGeom prst="rect">
            <a:avLst/>
          </a:prstGeom>
        </p:spPr>
      </p:pic>
      <p:pic>
        <p:nvPicPr>
          <p:cNvPr id="66" name="圖片 65">
            <a:extLst>
              <a:ext uri="{FF2B5EF4-FFF2-40B4-BE49-F238E27FC236}">
                <a16:creationId xmlns:a16="http://schemas.microsoft.com/office/drawing/2014/main" id="{228BB03B-CFD6-3CDA-BFDA-6116714F9849}"/>
              </a:ext>
            </a:extLst>
          </p:cNvPr>
          <p:cNvPicPr>
            <a:picLocks noChangeAspect="1"/>
          </p:cNvPicPr>
          <p:nvPr/>
        </p:nvPicPr>
        <p:blipFill>
          <a:blip r:embed="rId5"/>
          <a:stretch>
            <a:fillRect/>
          </a:stretch>
        </p:blipFill>
        <p:spPr>
          <a:xfrm>
            <a:off x="6211563" y="2135902"/>
            <a:ext cx="495300" cy="482600"/>
          </a:xfrm>
          <a:prstGeom prst="rect">
            <a:avLst/>
          </a:prstGeom>
        </p:spPr>
      </p:pic>
      <p:pic>
        <p:nvPicPr>
          <p:cNvPr id="70" name="圖片 69">
            <a:extLst>
              <a:ext uri="{FF2B5EF4-FFF2-40B4-BE49-F238E27FC236}">
                <a16:creationId xmlns:a16="http://schemas.microsoft.com/office/drawing/2014/main" id="{FE5D800F-BD91-FA8E-19C9-784355912209}"/>
              </a:ext>
            </a:extLst>
          </p:cNvPr>
          <p:cNvPicPr>
            <a:picLocks noChangeAspect="1"/>
          </p:cNvPicPr>
          <p:nvPr/>
        </p:nvPicPr>
        <p:blipFill rotWithShape="1">
          <a:blip r:embed="rId6">
            <a:extLst>
              <a:ext uri="{28A0092B-C50C-407E-A947-70E740481C1C}">
                <a14:useLocalDpi xmlns:a14="http://schemas.microsoft.com/office/drawing/2010/main" val="0"/>
              </a:ext>
            </a:extLst>
          </a:blip>
          <a:srcRect l="12337" r="14221"/>
          <a:stretch/>
        </p:blipFill>
        <p:spPr>
          <a:xfrm>
            <a:off x="-17120" y="1749042"/>
            <a:ext cx="5706125" cy="4370400"/>
          </a:xfrm>
          <a:prstGeom prst="rect">
            <a:avLst/>
          </a:prstGeom>
        </p:spPr>
      </p:pic>
    </p:spTree>
    <p:extLst>
      <p:ext uri="{BB962C8B-B14F-4D97-AF65-F5344CB8AC3E}">
        <p14:creationId xmlns:p14="http://schemas.microsoft.com/office/powerpoint/2010/main" val="189821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2" name="组合 28">
            <a:extLst>
              <a:ext uri="{FF2B5EF4-FFF2-40B4-BE49-F238E27FC236}">
                <a16:creationId xmlns:a16="http://schemas.microsoft.com/office/drawing/2014/main" id="{D2CE5F44-7F00-2B72-4620-67BC432C955B}"/>
              </a:ext>
            </a:extLst>
          </p:cNvPr>
          <p:cNvGrpSpPr/>
          <p:nvPr/>
        </p:nvGrpSpPr>
        <p:grpSpPr>
          <a:xfrm>
            <a:off x="959551" y="340946"/>
            <a:ext cx="5105087" cy="963734"/>
            <a:chOff x="657210" y="372731"/>
            <a:chExt cx="5105087" cy="963734"/>
          </a:xfrm>
        </p:grpSpPr>
        <p:sp>
          <p:nvSpPr>
            <p:cNvPr id="4" name="文本框 29">
              <a:extLst>
                <a:ext uri="{FF2B5EF4-FFF2-40B4-BE49-F238E27FC236}">
                  <a16:creationId xmlns:a16="http://schemas.microsoft.com/office/drawing/2014/main" id="{16E76082-9942-16FE-C977-72ADDBF23E46}"/>
                </a:ext>
              </a:extLst>
            </p:cNvPr>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赛事规则</a:t>
              </a:r>
              <a:endParaRPr lang="zh-CN" altLang="zh-TW" sz="3600" dirty="0">
                <a:latin typeface="Songti SC" panose="02010600040101010101" pitchFamily="2" charset="-122"/>
                <a:ea typeface="Songti SC" panose="02010600040101010101" pitchFamily="2" charset="-122"/>
              </a:endParaRPr>
            </a:p>
          </p:txBody>
        </p:sp>
        <p:sp>
          <p:nvSpPr>
            <p:cNvPr id="9" name="文本框 30">
              <a:extLst>
                <a:ext uri="{FF2B5EF4-FFF2-40B4-BE49-F238E27FC236}">
                  <a16:creationId xmlns:a16="http://schemas.microsoft.com/office/drawing/2014/main" id="{6DF72235-6EF6-FDFF-AEBF-550DC1EF4EE0}"/>
                </a:ext>
              </a:extLst>
            </p:cNvPr>
            <p:cNvSpPr txBox="1"/>
            <p:nvPr/>
          </p:nvSpPr>
          <p:spPr>
            <a:xfrm>
              <a:off x="657210" y="936355"/>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rPr>
                <a:t>分路介绍</a:t>
              </a:r>
              <a:endParaRPr lang="zh-CN" sz="2000" dirty="0">
                <a:latin typeface="Songti SC" panose="02010600040101010101" pitchFamily="2" charset="-122"/>
                <a:ea typeface="Songti SC" panose="02010600040101010101" pitchFamily="2" charset="-122"/>
              </a:endParaRPr>
            </a:p>
          </p:txBody>
        </p:sp>
      </p:grpSp>
      <p:sp>
        <p:nvSpPr>
          <p:cNvPr id="10" name="矩形 9">
            <a:extLst>
              <a:ext uri="{FF2B5EF4-FFF2-40B4-BE49-F238E27FC236}">
                <a16:creationId xmlns:a16="http://schemas.microsoft.com/office/drawing/2014/main" id="{B8D01F0F-E89E-1664-75BB-7DBFF9935E48}"/>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grpSp>
        <p:nvGrpSpPr>
          <p:cNvPr id="23" name="群組 22">
            <a:extLst>
              <a:ext uri="{FF2B5EF4-FFF2-40B4-BE49-F238E27FC236}">
                <a16:creationId xmlns:a16="http://schemas.microsoft.com/office/drawing/2014/main" id="{71953E68-4EE2-B44D-0EEE-6F78F0CEFD07}"/>
              </a:ext>
            </a:extLst>
          </p:cNvPr>
          <p:cNvGrpSpPr/>
          <p:nvPr/>
        </p:nvGrpSpPr>
        <p:grpSpPr>
          <a:xfrm>
            <a:off x="837967" y="2666992"/>
            <a:ext cx="10516066" cy="2177167"/>
            <a:chOff x="621704" y="2666992"/>
            <a:chExt cx="10516066" cy="2177167"/>
          </a:xfrm>
        </p:grpSpPr>
        <p:pic>
          <p:nvPicPr>
            <p:cNvPr id="1028" name="Picture 4">
              <a:extLst>
                <a:ext uri="{FF2B5EF4-FFF2-40B4-BE49-F238E27FC236}">
                  <a16:creationId xmlns:a16="http://schemas.microsoft.com/office/drawing/2014/main" id="{92622948-49AA-68D8-38F4-C47413347A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237" y="3494457"/>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81C5B4-8D0C-F5D3-C4A6-DF57919658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609" y="3494457"/>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8FBC695-99A0-74F4-C4EE-CA3D0C6CBB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6551" y="3494457"/>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6675D69-CFB6-2F2C-BCEC-142B4012C9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0865" y="3494457"/>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4C1132F4-6E72-1A95-7FA2-639116ACE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37923" y="3494457"/>
              <a:ext cx="635000" cy="6350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3A4003D5-CCC1-4EF1-7278-C94B4A9F977E}"/>
                </a:ext>
              </a:extLst>
            </p:cNvPr>
            <p:cNvSpPr txBox="1"/>
            <p:nvPr/>
          </p:nvSpPr>
          <p:spPr>
            <a:xfrm>
              <a:off x="5070332" y="2669158"/>
              <a:ext cx="1618809" cy="369332"/>
            </a:xfrm>
            <a:prstGeom prst="rect">
              <a:avLst/>
            </a:prstGeom>
            <a:solidFill>
              <a:srgbClr val="9A8260"/>
            </a:solidFill>
          </p:spPr>
          <p:txBody>
            <a:bodyPr wrap="square" rtlCol="0">
              <a:spAutoFit/>
            </a:bodyPr>
            <a:lstStyle/>
            <a:p>
              <a:pPr algn="ctr"/>
              <a:r>
                <a:rPr kumimoji="1" lang="en-US" altLang="zh-TW" b="1" dirty="0">
                  <a:solidFill>
                    <a:schemeClr val="bg1"/>
                  </a:solidFill>
                  <a:latin typeface="Times New Roman" panose="02020603050405020304" pitchFamily="18" charset="0"/>
                  <a:cs typeface="Times New Roman" panose="02020603050405020304" pitchFamily="18" charset="0"/>
                </a:rPr>
                <a:t>MID LANE</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16" name="文字方塊 15">
              <a:extLst>
                <a:ext uri="{FF2B5EF4-FFF2-40B4-BE49-F238E27FC236}">
                  <a16:creationId xmlns:a16="http://schemas.microsoft.com/office/drawing/2014/main" id="{09EFDBC0-2FC9-43D8-116E-CE9B58D5C47C}"/>
                </a:ext>
              </a:extLst>
            </p:cNvPr>
            <p:cNvSpPr txBox="1"/>
            <p:nvPr/>
          </p:nvSpPr>
          <p:spPr>
            <a:xfrm>
              <a:off x="2846018" y="2666992"/>
              <a:ext cx="1618809" cy="369332"/>
            </a:xfrm>
            <a:prstGeom prst="rect">
              <a:avLst/>
            </a:prstGeom>
            <a:solidFill>
              <a:srgbClr val="9A8260"/>
            </a:solidFill>
          </p:spPr>
          <p:txBody>
            <a:bodyPr wrap="square" rtlCol="0">
              <a:spAutoFit/>
            </a:bodyPr>
            <a:lstStyle/>
            <a:p>
              <a:pPr algn="ctr"/>
              <a:r>
                <a:rPr kumimoji="1" lang="en-US" altLang="zh-TW" b="1" dirty="0">
                  <a:solidFill>
                    <a:schemeClr val="bg1"/>
                  </a:solidFill>
                  <a:latin typeface="Times New Roman" panose="02020603050405020304" pitchFamily="18" charset="0"/>
                  <a:cs typeface="Times New Roman" panose="02020603050405020304" pitchFamily="18" charset="0"/>
                </a:rPr>
                <a:t>JUNGLE</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9003D292-CFA1-8577-9349-E927109EE865}"/>
                </a:ext>
              </a:extLst>
            </p:cNvPr>
            <p:cNvSpPr txBox="1"/>
            <p:nvPr/>
          </p:nvSpPr>
          <p:spPr>
            <a:xfrm>
              <a:off x="621704" y="2666992"/>
              <a:ext cx="1618809" cy="369332"/>
            </a:xfrm>
            <a:prstGeom prst="rect">
              <a:avLst/>
            </a:prstGeom>
            <a:solidFill>
              <a:srgbClr val="9A8260"/>
            </a:solidFill>
          </p:spPr>
          <p:txBody>
            <a:bodyPr wrap="square" rtlCol="0">
              <a:spAutoFit/>
            </a:bodyPr>
            <a:lstStyle/>
            <a:p>
              <a:pPr algn="ctr"/>
              <a:r>
                <a:rPr kumimoji="1" lang="en-US" altLang="zh-TW" b="1" dirty="0">
                  <a:solidFill>
                    <a:schemeClr val="bg1"/>
                  </a:solidFill>
                  <a:latin typeface="Times New Roman" panose="02020603050405020304" pitchFamily="18" charset="0"/>
                  <a:cs typeface="Times New Roman" panose="02020603050405020304" pitchFamily="18" charset="0"/>
                </a:rPr>
                <a:t>TOP LANE</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91A6652C-9FEF-76F7-C60B-FFF76F6FFAE8}"/>
                </a:ext>
              </a:extLst>
            </p:cNvPr>
            <p:cNvSpPr txBox="1"/>
            <p:nvPr/>
          </p:nvSpPr>
          <p:spPr>
            <a:xfrm>
              <a:off x="7294646" y="2666992"/>
              <a:ext cx="3843124" cy="369332"/>
            </a:xfrm>
            <a:prstGeom prst="rect">
              <a:avLst/>
            </a:prstGeom>
            <a:solidFill>
              <a:srgbClr val="9A8260"/>
            </a:solidFill>
          </p:spPr>
          <p:txBody>
            <a:bodyPr wrap="square" rtlCol="0">
              <a:spAutoFit/>
            </a:bodyPr>
            <a:lstStyle/>
            <a:p>
              <a:pPr algn="ctr"/>
              <a:r>
                <a:rPr kumimoji="1" lang="en-US" altLang="zh-TW" b="1" dirty="0">
                  <a:solidFill>
                    <a:schemeClr val="bg1"/>
                  </a:solidFill>
                  <a:latin typeface="Times New Roman" panose="02020603050405020304" pitchFamily="18" charset="0"/>
                  <a:cs typeface="Times New Roman" panose="02020603050405020304" pitchFamily="18" charset="0"/>
                </a:rPr>
                <a:t>BOT LANE</a:t>
              </a:r>
              <a:endParaRPr kumimoji="1" lang="zh-TW" altLang="en-US" b="1" dirty="0">
                <a:solidFill>
                  <a:schemeClr val="bg1"/>
                </a:solidFill>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C56A3D1B-A8B9-77A7-FEAF-99C959F68B28}"/>
                </a:ext>
              </a:extLst>
            </p:cNvPr>
            <p:cNvSpPr txBox="1"/>
            <p:nvPr/>
          </p:nvSpPr>
          <p:spPr>
            <a:xfrm>
              <a:off x="7294646" y="4474827"/>
              <a:ext cx="1823953" cy="369332"/>
            </a:xfrm>
            <a:prstGeom prst="rect">
              <a:avLst/>
            </a:prstGeom>
            <a:noFill/>
          </p:spPr>
          <p:txBody>
            <a:bodyPr wrap="square" rtlCol="0">
              <a:spAutoFit/>
            </a:bodyPr>
            <a:lstStyle/>
            <a:p>
              <a:pPr algn="ctr"/>
              <a:r>
                <a:rPr kumimoji="1" lang="en-US" altLang="zh-TW" dirty="0">
                  <a:solidFill>
                    <a:srgbClr val="9A8260"/>
                  </a:solidFill>
                  <a:latin typeface="Times New Roman" panose="02020603050405020304" pitchFamily="18" charset="0"/>
                  <a:cs typeface="Times New Roman" panose="02020603050405020304" pitchFamily="18" charset="0"/>
                </a:rPr>
                <a:t>BOT / CARRY</a:t>
              </a:r>
              <a:endParaRPr kumimoji="1" lang="zh-TW" altLang="en-US" dirty="0">
                <a:solidFill>
                  <a:srgbClr val="9A8260"/>
                </a:solidFill>
                <a:latin typeface="Times New Roman" panose="02020603050405020304" pitchFamily="18" charset="0"/>
                <a:cs typeface="Times New Roman" panose="02020603050405020304" pitchFamily="18" charset="0"/>
              </a:endParaRPr>
            </a:p>
          </p:txBody>
        </p:sp>
        <p:sp>
          <p:nvSpPr>
            <p:cNvPr id="22" name="文字方塊 21">
              <a:extLst>
                <a:ext uri="{FF2B5EF4-FFF2-40B4-BE49-F238E27FC236}">
                  <a16:creationId xmlns:a16="http://schemas.microsoft.com/office/drawing/2014/main" id="{50F1BD38-60AF-BCE0-3698-F379835E9065}"/>
                </a:ext>
              </a:extLst>
            </p:cNvPr>
            <p:cNvSpPr txBox="1"/>
            <p:nvPr/>
          </p:nvSpPr>
          <p:spPr>
            <a:xfrm>
              <a:off x="9313817" y="4474827"/>
              <a:ext cx="1823953" cy="369332"/>
            </a:xfrm>
            <a:prstGeom prst="rect">
              <a:avLst/>
            </a:prstGeom>
            <a:noFill/>
          </p:spPr>
          <p:txBody>
            <a:bodyPr wrap="square" rtlCol="0">
              <a:spAutoFit/>
            </a:bodyPr>
            <a:lstStyle/>
            <a:p>
              <a:pPr algn="ctr"/>
              <a:r>
                <a:rPr kumimoji="1" lang="en-US" altLang="zh-TW" dirty="0">
                  <a:solidFill>
                    <a:srgbClr val="9A8260"/>
                  </a:solidFill>
                  <a:latin typeface="Times New Roman" panose="02020603050405020304" pitchFamily="18" charset="0"/>
                  <a:cs typeface="Times New Roman" panose="02020603050405020304" pitchFamily="18" charset="0"/>
                </a:rPr>
                <a:t>BOT / SUPPORT</a:t>
              </a:r>
              <a:endParaRPr kumimoji="1" lang="zh-TW" altLang="en-US" dirty="0">
                <a:solidFill>
                  <a:srgbClr val="9A826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84594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pic>
        <p:nvPicPr>
          <p:cNvPr id="8" name="圖片 7">
            <a:extLst>
              <a:ext uri="{FF2B5EF4-FFF2-40B4-BE49-F238E27FC236}">
                <a16:creationId xmlns:a16="http://schemas.microsoft.com/office/drawing/2014/main" id="{5D6D7A2E-AF31-2F7A-13CB-7A1B12B82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706" y="1426437"/>
            <a:ext cx="10506588" cy="6931429"/>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2" name="组合 28">
            <a:extLst>
              <a:ext uri="{FF2B5EF4-FFF2-40B4-BE49-F238E27FC236}">
                <a16:creationId xmlns:a16="http://schemas.microsoft.com/office/drawing/2014/main" id="{D2CE5F44-7F00-2B72-4620-67BC432C955B}"/>
              </a:ext>
            </a:extLst>
          </p:cNvPr>
          <p:cNvGrpSpPr/>
          <p:nvPr/>
        </p:nvGrpSpPr>
        <p:grpSpPr>
          <a:xfrm>
            <a:off x="959551" y="340946"/>
            <a:ext cx="5105087" cy="963734"/>
            <a:chOff x="657210" y="372731"/>
            <a:chExt cx="5105087" cy="963734"/>
          </a:xfrm>
        </p:grpSpPr>
        <p:sp>
          <p:nvSpPr>
            <p:cNvPr id="4" name="文本框 29">
              <a:extLst>
                <a:ext uri="{FF2B5EF4-FFF2-40B4-BE49-F238E27FC236}">
                  <a16:creationId xmlns:a16="http://schemas.microsoft.com/office/drawing/2014/main" id="{16E76082-9942-16FE-C977-72ADDBF23E46}"/>
                </a:ext>
              </a:extLst>
            </p:cNvPr>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赛事规则</a:t>
              </a:r>
              <a:endParaRPr lang="zh-CN" altLang="zh-TW" sz="3600" dirty="0">
                <a:latin typeface="Songti SC" panose="02010600040101010101" pitchFamily="2" charset="-122"/>
                <a:ea typeface="Songti SC" panose="02010600040101010101" pitchFamily="2" charset="-122"/>
              </a:endParaRPr>
            </a:p>
          </p:txBody>
        </p:sp>
        <p:sp>
          <p:nvSpPr>
            <p:cNvPr id="9" name="文本框 30">
              <a:extLst>
                <a:ext uri="{FF2B5EF4-FFF2-40B4-BE49-F238E27FC236}">
                  <a16:creationId xmlns:a16="http://schemas.microsoft.com/office/drawing/2014/main" id="{6DF72235-6EF6-FDFF-AEBF-550DC1EF4EE0}"/>
                </a:ext>
              </a:extLst>
            </p:cNvPr>
            <p:cNvSpPr txBox="1"/>
            <p:nvPr/>
          </p:nvSpPr>
          <p:spPr>
            <a:xfrm>
              <a:off x="657210" y="936355"/>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rPr>
                <a:t>地图介绍</a:t>
              </a:r>
              <a:endParaRPr lang="zh-CN" sz="2000" dirty="0">
                <a:latin typeface="Songti SC" panose="02010600040101010101" pitchFamily="2" charset="-122"/>
                <a:ea typeface="Songti SC" panose="02010600040101010101" pitchFamily="2" charset="-122"/>
              </a:endParaRPr>
            </a:p>
          </p:txBody>
        </p:sp>
      </p:grpSp>
      <p:sp>
        <p:nvSpPr>
          <p:cNvPr id="10" name="矩形 9">
            <a:extLst>
              <a:ext uri="{FF2B5EF4-FFF2-40B4-BE49-F238E27FC236}">
                <a16:creationId xmlns:a16="http://schemas.microsoft.com/office/drawing/2014/main" id="{B8D01F0F-E89E-1664-75BB-7DBFF9935E48}"/>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 name="Picture 4">
            <a:extLst>
              <a:ext uri="{FF2B5EF4-FFF2-40B4-BE49-F238E27FC236}">
                <a16:creationId xmlns:a16="http://schemas.microsoft.com/office/drawing/2014/main" id="{85DFB3D0-9D3F-05B5-C3E0-6C52B6E55F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9638" y="4064000"/>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771FEB7-A19B-42BA-1E14-971E5FDD1F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8105" y="3429000"/>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488723A9-576E-1A9D-B129-7F4349C6D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15797" y="5600825"/>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F174BC67-B764-B949-BF7D-953DC0895B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0797" y="5600825"/>
            <a:ext cx="635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313E7D60-27BC-E087-755E-D26842C139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0266" y="3589348"/>
            <a:ext cx="63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92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204735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联赛结构</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cs typeface="Times New Roman" panose="02020603050405020304" pitchFamily="18" charset="0"/>
                </a:rPr>
                <a:t>赛区介绍</a:t>
              </a:r>
              <a:endParaRPr lang="zh-CN" sz="2000" dirty="0">
                <a:latin typeface="Songti SC" panose="02010600040101010101" pitchFamily="2" charset="-122"/>
                <a:ea typeface="Songti SC" panose="02010600040101010101" pitchFamily="2" charset="-122"/>
                <a:cs typeface="Times New Roman" panose="02020603050405020304" pitchFamily="18" charset="0"/>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grpSp>
        <p:nvGrpSpPr>
          <p:cNvPr id="31" name="群組 30">
            <a:extLst>
              <a:ext uri="{FF2B5EF4-FFF2-40B4-BE49-F238E27FC236}">
                <a16:creationId xmlns:a16="http://schemas.microsoft.com/office/drawing/2014/main" id="{CED1DA5A-5F7B-DFA8-C884-FA7A0A04BC88}"/>
              </a:ext>
            </a:extLst>
          </p:cNvPr>
          <p:cNvGrpSpPr/>
          <p:nvPr/>
        </p:nvGrpSpPr>
        <p:grpSpPr>
          <a:xfrm>
            <a:off x="1706139" y="1451561"/>
            <a:ext cx="9350839" cy="4589873"/>
            <a:chOff x="1706139" y="1451561"/>
            <a:chExt cx="9350839" cy="4589873"/>
          </a:xfrm>
        </p:grpSpPr>
        <p:sp>
          <p:nvSpPr>
            <p:cNvPr id="7" name="文字方塊 6">
              <a:extLst>
                <a:ext uri="{FF2B5EF4-FFF2-40B4-BE49-F238E27FC236}">
                  <a16:creationId xmlns:a16="http://schemas.microsoft.com/office/drawing/2014/main" id="{C694F65B-1AF1-577E-E01B-BC724056642E}"/>
                </a:ext>
              </a:extLst>
            </p:cNvPr>
            <p:cNvSpPr txBox="1"/>
            <p:nvPr/>
          </p:nvSpPr>
          <p:spPr>
            <a:xfrm>
              <a:off x="1706139" y="3253711"/>
              <a:ext cx="1630129" cy="58477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中国赛区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LPL</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13" name="文字方塊 12">
              <a:extLst>
                <a:ext uri="{FF2B5EF4-FFF2-40B4-BE49-F238E27FC236}">
                  <a16:creationId xmlns:a16="http://schemas.microsoft.com/office/drawing/2014/main" id="{4A43B8CD-46D0-740C-528C-4D95813AF5F4}"/>
                </a:ext>
              </a:extLst>
            </p:cNvPr>
            <p:cNvSpPr txBox="1"/>
            <p:nvPr/>
          </p:nvSpPr>
          <p:spPr>
            <a:xfrm>
              <a:off x="3250281" y="3253711"/>
              <a:ext cx="1630129" cy="58477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韩国赛区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LCK</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16" name="文字方塊 15">
              <a:extLst>
                <a:ext uri="{FF2B5EF4-FFF2-40B4-BE49-F238E27FC236}">
                  <a16:creationId xmlns:a16="http://schemas.microsoft.com/office/drawing/2014/main" id="{C4926799-E1F8-7BF9-2011-D81BBA5D2F40}"/>
                </a:ext>
              </a:extLst>
            </p:cNvPr>
            <p:cNvSpPr txBox="1"/>
            <p:nvPr/>
          </p:nvSpPr>
          <p:spPr>
            <a:xfrm>
              <a:off x="4794423" y="3253711"/>
              <a:ext cx="1630129" cy="58477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欧洲赛区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LEC</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17" name="文字方塊 16">
              <a:extLst>
                <a:ext uri="{FF2B5EF4-FFF2-40B4-BE49-F238E27FC236}">
                  <a16:creationId xmlns:a16="http://schemas.microsoft.com/office/drawing/2014/main" id="{AC0A213C-A3AE-C402-B471-616FDA98EF50}"/>
                </a:ext>
              </a:extLst>
            </p:cNvPr>
            <p:cNvSpPr txBox="1"/>
            <p:nvPr/>
          </p:nvSpPr>
          <p:spPr>
            <a:xfrm>
              <a:off x="6338565" y="3253711"/>
              <a:ext cx="1630129" cy="58477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北美赛区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LCS)</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19" name="文字方塊 18">
              <a:extLst>
                <a:ext uri="{FF2B5EF4-FFF2-40B4-BE49-F238E27FC236}">
                  <a16:creationId xmlns:a16="http://schemas.microsoft.com/office/drawing/2014/main" id="{3A6D2E99-8EF5-D871-EAA2-E32548987CD5}"/>
                </a:ext>
              </a:extLst>
            </p:cNvPr>
            <p:cNvSpPr txBox="1"/>
            <p:nvPr/>
          </p:nvSpPr>
          <p:spPr>
            <a:xfrm>
              <a:off x="7882707" y="3253711"/>
              <a:ext cx="1630129" cy="58477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东南亚赛区（</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PCS</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0" name="文字方塊 19">
              <a:extLst>
                <a:ext uri="{FF2B5EF4-FFF2-40B4-BE49-F238E27FC236}">
                  <a16:creationId xmlns:a16="http://schemas.microsoft.com/office/drawing/2014/main" id="{9D0B713C-6E4D-E114-5BCF-EDE88F4CAF30}"/>
                </a:ext>
              </a:extLst>
            </p:cNvPr>
            <p:cNvSpPr txBox="1"/>
            <p:nvPr/>
          </p:nvSpPr>
          <p:spPr>
            <a:xfrm>
              <a:off x="9426849" y="3253710"/>
              <a:ext cx="1630129" cy="58477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越南赛区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VCS</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grpSp>
          <p:nvGrpSpPr>
            <p:cNvPr id="22" name="群組 21">
              <a:extLst>
                <a:ext uri="{FF2B5EF4-FFF2-40B4-BE49-F238E27FC236}">
                  <a16:creationId xmlns:a16="http://schemas.microsoft.com/office/drawing/2014/main" id="{E71FE40E-815B-5235-0CA4-70D2232E3BCD}"/>
                </a:ext>
              </a:extLst>
            </p:cNvPr>
            <p:cNvGrpSpPr/>
            <p:nvPr/>
          </p:nvGrpSpPr>
          <p:grpSpPr>
            <a:xfrm>
              <a:off x="1706139" y="5456657"/>
              <a:ext cx="9350839" cy="584777"/>
              <a:chOff x="1706139" y="3411366"/>
              <a:chExt cx="9298227" cy="451667"/>
            </a:xfrm>
          </p:grpSpPr>
          <p:sp>
            <p:nvSpPr>
              <p:cNvPr id="23" name="文字方塊 22">
                <a:extLst>
                  <a:ext uri="{FF2B5EF4-FFF2-40B4-BE49-F238E27FC236}">
                    <a16:creationId xmlns:a16="http://schemas.microsoft.com/office/drawing/2014/main" id="{1D1EDB87-08F2-768A-4BDD-B4B912188780}"/>
                  </a:ext>
                </a:extLst>
              </p:cNvPr>
              <p:cNvSpPr txBox="1"/>
              <p:nvPr/>
            </p:nvSpPr>
            <p:spPr>
              <a:xfrm>
                <a:off x="1706139" y="3411366"/>
                <a:ext cx="1620957" cy="45166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日本赛区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LJL)</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4" name="文字方塊 23">
                <a:extLst>
                  <a:ext uri="{FF2B5EF4-FFF2-40B4-BE49-F238E27FC236}">
                    <a16:creationId xmlns:a16="http://schemas.microsoft.com/office/drawing/2014/main" id="{AD57D6B1-8CA7-A2BF-662D-A47796EF2B06}"/>
                  </a:ext>
                </a:extLst>
              </p:cNvPr>
              <p:cNvSpPr txBox="1"/>
              <p:nvPr/>
            </p:nvSpPr>
            <p:spPr>
              <a:xfrm>
                <a:off x="3241593" y="3411368"/>
                <a:ext cx="1620957" cy="45166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土耳其赛区（</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TCL</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5" name="文字方塊 24">
                <a:extLst>
                  <a:ext uri="{FF2B5EF4-FFF2-40B4-BE49-F238E27FC236}">
                    <a16:creationId xmlns:a16="http://schemas.microsoft.com/office/drawing/2014/main" id="{068F1414-9EDB-E793-6F06-92266394697E}"/>
                  </a:ext>
                </a:extLst>
              </p:cNvPr>
              <p:cNvSpPr txBox="1"/>
              <p:nvPr/>
            </p:nvSpPr>
            <p:spPr>
              <a:xfrm>
                <a:off x="4777047" y="3411368"/>
                <a:ext cx="1620957" cy="45166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巴西赛区</a:t>
                </a:r>
                <a:r>
                  <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CBLOL)</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6" name="文字方塊 25">
                <a:extLst>
                  <a:ext uri="{FF2B5EF4-FFF2-40B4-BE49-F238E27FC236}">
                    <a16:creationId xmlns:a16="http://schemas.microsoft.com/office/drawing/2014/main" id="{6736210A-AB01-5D79-FB5C-39D375FFA29D}"/>
                  </a:ext>
                </a:extLst>
              </p:cNvPr>
              <p:cNvSpPr txBox="1"/>
              <p:nvPr/>
            </p:nvSpPr>
            <p:spPr>
              <a:xfrm>
                <a:off x="6312501" y="3411368"/>
                <a:ext cx="1620957" cy="45166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北拉丁美洲赛区（</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LLN</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7" name="文字方塊 26">
                <a:extLst>
                  <a:ext uri="{FF2B5EF4-FFF2-40B4-BE49-F238E27FC236}">
                    <a16:creationId xmlns:a16="http://schemas.microsoft.com/office/drawing/2014/main" id="{2B0DB912-A491-0C9B-F109-F8029FD87DF8}"/>
                  </a:ext>
                </a:extLst>
              </p:cNvPr>
              <p:cNvSpPr txBox="1"/>
              <p:nvPr/>
            </p:nvSpPr>
            <p:spPr>
              <a:xfrm>
                <a:off x="7847955" y="3411368"/>
                <a:ext cx="1620957" cy="45166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南拉丁美洲赛区（</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CLS</a:t>
                </a:r>
                <a:r>
                  <a:rPr lang="zh-TW" altLang="en"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sp>
            <p:nvSpPr>
              <p:cNvPr id="28" name="文字方塊 27">
                <a:extLst>
                  <a:ext uri="{FF2B5EF4-FFF2-40B4-BE49-F238E27FC236}">
                    <a16:creationId xmlns:a16="http://schemas.microsoft.com/office/drawing/2014/main" id="{2BC33F03-BC63-806D-00F3-9B27B152EA44}"/>
                  </a:ext>
                </a:extLst>
              </p:cNvPr>
              <p:cNvSpPr txBox="1"/>
              <p:nvPr/>
            </p:nvSpPr>
            <p:spPr>
              <a:xfrm>
                <a:off x="9383409" y="3411368"/>
                <a:ext cx="1620957" cy="451665"/>
              </a:xfrm>
              <a:prstGeom prst="rect">
                <a:avLst/>
              </a:prstGeom>
              <a:noFill/>
            </p:spPr>
            <p:txBody>
              <a:bodyPr wrap="square" anchor="ctr" anchorCtr="1">
                <a:spAutoFit/>
              </a:bodyPr>
              <a:lstStyle/>
              <a:p>
                <a:pPr algn="ctr"/>
                <a:r>
                  <a:rPr lang="zh-TW" altLang="en-US"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独联体赛区</a:t>
                </a:r>
                <a:endPar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endParaRPr>
              </a:p>
              <a:p>
                <a:pPr algn="ctr"/>
                <a:r>
                  <a:rPr lang="en-US"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a:t>
                </a:r>
                <a:r>
                  <a:rPr lang="en" altLang="zh-TW" sz="1600" b="1" i="0" u="none" strike="noStrike" dirty="0">
                    <a:solidFill>
                      <a:schemeClr val="tx1">
                        <a:lumMod val="75000"/>
                        <a:lumOff val="25000"/>
                      </a:schemeClr>
                    </a:solidFill>
                    <a:effectLst/>
                    <a:latin typeface="Songti SC" panose="02010600040101010101" pitchFamily="2" charset="-122"/>
                    <a:ea typeface="Songti SC" panose="02010600040101010101" pitchFamily="2" charset="-122"/>
                  </a:rPr>
                  <a:t>LCL)</a:t>
                </a:r>
                <a:endParaRPr lang="zh-TW" altLang="en-US" sz="1600" b="1" dirty="0">
                  <a:solidFill>
                    <a:schemeClr val="tx1">
                      <a:lumMod val="75000"/>
                      <a:lumOff val="25000"/>
                    </a:schemeClr>
                  </a:solidFill>
                  <a:latin typeface="Songti SC" panose="02010600040101010101" pitchFamily="2" charset="-122"/>
                  <a:ea typeface="Songti SC" panose="02010600040101010101" pitchFamily="2" charset="-122"/>
                </a:endParaRPr>
              </a:p>
            </p:txBody>
          </p:sp>
        </p:grpSp>
        <p:pic>
          <p:nvPicPr>
            <p:cNvPr id="1028" name="Picture 4">
              <a:extLst>
                <a:ext uri="{FF2B5EF4-FFF2-40B4-BE49-F238E27FC236}">
                  <a16:creationId xmlns:a16="http://schemas.microsoft.com/office/drawing/2014/main" id="{4842D20F-7BAE-681B-15FA-EE93F53AE20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56276" y="1733411"/>
              <a:ext cx="1329854" cy="13298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764EBB5-F9F0-9DA8-194A-4F045871C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020" y="1733411"/>
              <a:ext cx="1396650" cy="13298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3242A65-5540-7009-084E-2439223A8DF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718" t="8171" r="17005"/>
            <a:stretch/>
          </p:blipFill>
          <p:spPr bwMode="auto">
            <a:xfrm>
              <a:off x="5002584" y="1451561"/>
              <a:ext cx="1279469" cy="1827908"/>
            </a:xfrm>
            <a:prstGeom prst="rect">
              <a:avLst/>
            </a:prstGeom>
            <a:noFill/>
            <a:extLst>
              <a:ext uri="{909E8E84-426E-40DD-AFC4-6F175D3DCCD1}">
                <a14:hiddenFill xmlns:a14="http://schemas.microsoft.com/office/drawing/2010/main">
                  <a:solidFill>
                    <a:srgbClr val="FFFFFF"/>
                  </a:solidFill>
                </a14:hiddenFill>
              </a:ext>
            </a:extLst>
          </p:spPr>
        </p:pic>
        <p:pic>
          <p:nvPicPr>
            <p:cNvPr id="30" name="圖片 29">
              <a:extLst>
                <a:ext uri="{FF2B5EF4-FFF2-40B4-BE49-F238E27FC236}">
                  <a16:creationId xmlns:a16="http://schemas.microsoft.com/office/drawing/2014/main" id="{D51D64C8-6642-4FC2-8C7A-1BD6864F96A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4064" y="1618977"/>
              <a:ext cx="1859130" cy="1558722"/>
            </a:xfrm>
            <a:prstGeom prst="rect">
              <a:avLst/>
            </a:prstGeom>
          </p:spPr>
        </p:pic>
        <p:pic>
          <p:nvPicPr>
            <p:cNvPr id="1038" name="Picture 14">
              <a:extLst>
                <a:ext uri="{FF2B5EF4-FFF2-40B4-BE49-F238E27FC236}">
                  <a16:creationId xmlns:a16="http://schemas.microsoft.com/office/drawing/2014/main" id="{3F6A1EC0-2492-EA43-B045-DB1D7CD37D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9539" y="1706802"/>
              <a:ext cx="1356463" cy="13564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BEB7F2D-0141-8897-947A-6395927381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004" y="1677606"/>
              <a:ext cx="1375818" cy="137581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A9D727CD-85C2-C0DA-B093-54CCED8E05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0307" y="3938746"/>
              <a:ext cx="1401791" cy="140179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2A468875-76BD-F90F-5602-6AC8EAA6E8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87782" y="3882864"/>
              <a:ext cx="1161492" cy="145767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25B9040-3CFD-BA43-005C-18AB0D7C68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728" r="26198" b="23847"/>
            <a:stretch/>
          </p:blipFill>
          <p:spPr bwMode="auto">
            <a:xfrm>
              <a:off x="4958698" y="3946946"/>
              <a:ext cx="1301577" cy="145949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F0049D89-6969-BBC5-6AF3-FBBC59E2215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8280"/>
            <a:stretch/>
          </p:blipFill>
          <p:spPr bwMode="auto">
            <a:xfrm>
              <a:off x="6324011" y="3858267"/>
              <a:ext cx="1630129" cy="149514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DCAE5B66-639F-7818-F668-82E9473710A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71055" y="3882864"/>
              <a:ext cx="1653433" cy="1653433"/>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CF730935-A162-05F8-CA32-F7685EBB5E9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12670" y="4125073"/>
              <a:ext cx="1258485" cy="12813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30053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2"/>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职业战队</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 altLang="zh-TW" sz="2000" b="0" i="0" u="none" strike="noStrike" dirty="0">
                  <a:solidFill>
                    <a:srgbClr val="222222"/>
                  </a:solidFill>
                  <a:effectLst/>
                  <a:latin typeface="Songti SC" panose="02010600040101010101" pitchFamily="2" charset="-122"/>
                  <a:ea typeface="Songti SC" panose="02010600040101010101" pitchFamily="2" charset="-122"/>
                </a:rPr>
                <a:t>LPL</a:t>
              </a:r>
              <a:r>
                <a:rPr lang="zh-TW" altLang="en-US" sz="2000" b="0" i="0" u="none" strike="noStrike" dirty="0">
                  <a:solidFill>
                    <a:srgbClr val="222222"/>
                  </a:solidFill>
                  <a:effectLst/>
                  <a:latin typeface="Songti SC" panose="02010600040101010101" pitchFamily="2" charset="-122"/>
                  <a:ea typeface="Songti SC" panose="02010600040101010101" pitchFamily="2" charset="-122"/>
                </a:rPr>
                <a:t>英雄联盟职业联赛战队</a:t>
              </a:r>
              <a:endParaRPr lang="zh-CN"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 name="圖片 2">
            <a:extLst>
              <a:ext uri="{FF2B5EF4-FFF2-40B4-BE49-F238E27FC236}">
                <a16:creationId xmlns:a16="http://schemas.microsoft.com/office/drawing/2014/main" id="{DA442514-270E-4E5E-32FD-19C5AD98FB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518" y="1999526"/>
            <a:ext cx="11096240" cy="3995760"/>
          </a:xfrm>
          <a:prstGeom prst="rect">
            <a:avLst/>
          </a:prstGeom>
        </p:spPr>
      </p:pic>
    </p:spTree>
    <p:extLst>
      <p:ext uri="{BB962C8B-B14F-4D97-AF65-F5344CB8AC3E}">
        <p14:creationId xmlns:p14="http://schemas.microsoft.com/office/powerpoint/2010/main" val="849511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959551" y="340946"/>
            <a:ext cx="5105087" cy="963734"/>
            <a:chOff x="657210" y="372731"/>
            <a:chExt cx="5105087" cy="963734"/>
          </a:xfrm>
        </p:grpSpPr>
        <p:sp>
          <p:nvSpPr>
            <p:cNvPr id="32" name="文本框 31"/>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endParaRPr lang="zh-CN" sz="3600" dirty="0">
                <a:latin typeface="方正粗黑宋简体" panose="02000000000000000000" charset="-122"/>
                <a:ea typeface="方正粗黑宋简体" panose="02000000000000000000" charset="-122"/>
              </a:endParaRPr>
            </a:p>
          </p:txBody>
        </p:sp>
        <p:sp>
          <p:nvSpPr>
            <p:cNvPr id="33" name="文本框 32"/>
            <p:cNvSpPr txBox="1"/>
            <p:nvPr/>
          </p:nvSpPr>
          <p:spPr>
            <a:xfrm>
              <a:off x="657210" y="936355"/>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rPr>
                <a:t>时程安排</a:t>
              </a:r>
              <a:endParaRPr lang="zh-CN" sz="2000" dirty="0">
                <a:latin typeface="Songti SC" panose="02010600040101010101" pitchFamily="2" charset="-122"/>
                <a:ea typeface="Songti SC" panose="02010600040101010101" pitchFamily="2" charset="-122"/>
              </a:endParaRPr>
            </a:p>
          </p:txBody>
        </p:sp>
      </p:gr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grpSp>
        <p:nvGrpSpPr>
          <p:cNvPr id="2" name="组合 1"/>
          <p:cNvGrpSpPr/>
          <p:nvPr/>
        </p:nvGrpSpPr>
        <p:grpSpPr>
          <a:xfrm>
            <a:off x="1132035" y="2909353"/>
            <a:ext cx="9879221" cy="2324711"/>
            <a:chOff x="1220521" y="2814617"/>
            <a:chExt cx="9879221" cy="2324711"/>
          </a:xfrm>
        </p:grpSpPr>
        <p:grpSp>
          <p:nvGrpSpPr>
            <p:cNvPr id="17" name="Group 1"/>
            <p:cNvGrpSpPr/>
            <p:nvPr/>
          </p:nvGrpSpPr>
          <p:grpSpPr>
            <a:xfrm>
              <a:off x="1220521" y="3456985"/>
              <a:ext cx="9879221" cy="616594"/>
              <a:chOff x="7219653" y="6858000"/>
              <a:chExt cx="10628070" cy="635001"/>
            </a:xfrm>
          </p:grpSpPr>
          <p:sp>
            <p:nvSpPr>
              <p:cNvPr id="50" name="Shape 332"/>
              <p:cNvSpPr/>
              <p:nvPr/>
            </p:nvSpPr>
            <p:spPr>
              <a:xfrm>
                <a:off x="7219653" y="6858000"/>
                <a:ext cx="2776294" cy="635001"/>
              </a:xfrm>
              <a:custGeom>
                <a:avLst/>
                <a:gdLst/>
                <a:ahLst/>
                <a:cxnLst/>
                <a:rect l="0" t="0" r="r" b="b"/>
                <a:pathLst>
                  <a:path w="2776294" h="635001">
                    <a:moveTo>
                      <a:pt x="2470189" y="635001"/>
                    </a:moveTo>
                    <a:cubicBezTo>
                      <a:pt x="29324" y="635001"/>
                      <a:pt x="29324" y="635001"/>
                      <a:pt x="29324" y="635001"/>
                    </a:cubicBezTo>
                    <a:cubicBezTo>
                      <a:pt x="14662" y="635001"/>
                      <a:pt x="0" y="623977"/>
                      <a:pt x="0" y="612982"/>
                    </a:cubicBezTo>
                    <a:cubicBezTo>
                      <a:pt x="0" y="18344"/>
                      <a:pt x="0" y="18344"/>
                      <a:pt x="0" y="18344"/>
                    </a:cubicBezTo>
                    <a:cubicBezTo>
                      <a:pt x="0" y="7350"/>
                      <a:pt x="14662" y="0"/>
                      <a:pt x="29324" y="0"/>
                    </a:cubicBezTo>
                    <a:cubicBezTo>
                      <a:pt x="2470189" y="0"/>
                      <a:pt x="2470189" y="0"/>
                      <a:pt x="2470189" y="0"/>
                    </a:cubicBezTo>
                    <a:cubicBezTo>
                      <a:pt x="2481250" y="0"/>
                      <a:pt x="2488581" y="3675"/>
                      <a:pt x="2492182" y="7350"/>
                    </a:cubicBezTo>
                    <a:cubicBezTo>
                      <a:pt x="2770764" y="304653"/>
                      <a:pt x="2770764" y="304653"/>
                      <a:pt x="2770764" y="304653"/>
                    </a:cubicBezTo>
                    <a:cubicBezTo>
                      <a:pt x="2778095" y="312003"/>
                      <a:pt x="2778095" y="319323"/>
                      <a:pt x="2770764" y="326673"/>
                    </a:cubicBezTo>
                    <a:cubicBezTo>
                      <a:pt x="2492182" y="623977"/>
                      <a:pt x="2492182" y="623977"/>
                      <a:pt x="2492182" y="623977"/>
                    </a:cubicBezTo>
                    <a:cubicBezTo>
                      <a:pt x="2488581" y="631326"/>
                      <a:pt x="2481250" y="635001"/>
                      <a:pt x="2470189" y="635001"/>
                    </a:cubicBezTo>
                    <a:close/>
                  </a:path>
                </a:pathLst>
              </a:custGeom>
              <a:solidFill>
                <a:srgbClr val="9A0001"/>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51" name="Shape 333"/>
              <p:cNvSpPr/>
              <p:nvPr/>
            </p:nvSpPr>
            <p:spPr>
              <a:xfrm>
                <a:off x="9861655" y="6858000"/>
                <a:ext cx="2752079" cy="635001"/>
              </a:xfrm>
              <a:custGeom>
                <a:avLst/>
                <a:gdLst/>
                <a:ahLst/>
                <a:cxnLst/>
                <a:rect l="0" t="0" r="r" b="b"/>
                <a:pathLst>
                  <a:path w="2752079" h="635001">
                    <a:moveTo>
                      <a:pt x="2445852" y="635001"/>
                    </a:moveTo>
                    <a:cubicBezTo>
                      <a:pt x="29907" y="635001"/>
                      <a:pt x="29907" y="635001"/>
                      <a:pt x="29907" y="635001"/>
                    </a:cubicBezTo>
                    <a:cubicBezTo>
                      <a:pt x="4218" y="635001"/>
                      <a:pt x="-6774" y="616657"/>
                      <a:pt x="4218" y="601957"/>
                    </a:cubicBezTo>
                    <a:cubicBezTo>
                      <a:pt x="260855" y="326673"/>
                      <a:pt x="260855" y="326673"/>
                      <a:pt x="260855" y="326673"/>
                    </a:cubicBezTo>
                    <a:cubicBezTo>
                      <a:pt x="268140" y="319323"/>
                      <a:pt x="268140" y="312003"/>
                      <a:pt x="260855" y="304653"/>
                    </a:cubicBezTo>
                    <a:cubicBezTo>
                      <a:pt x="4218" y="29369"/>
                      <a:pt x="4218" y="29369"/>
                      <a:pt x="4218" y="29369"/>
                    </a:cubicBezTo>
                    <a:cubicBezTo>
                      <a:pt x="-6774" y="14670"/>
                      <a:pt x="4218" y="0"/>
                      <a:pt x="29907" y="0"/>
                    </a:cubicBezTo>
                    <a:cubicBezTo>
                      <a:pt x="2445852" y="0"/>
                      <a:pt x="2445852" y="0"/>
                      <a:pt x="2445852" y="0"/>
                    </a:cubicBezTo>
                    <a:cubicBezTo>
                      <a:pt x="2453265" y="0"/>
                      <a:pt x="2464256" y="3675"/>
                      <a:pt x="2467963" y="7350"/>
                    </a:cubicBezTo>
                    <a:cubicBezTo>
                      <a:pt x="2746583" y="304653"/>
                      <a:pt x="2746583" y="304653"/>
                      <a:pt x="2746583" y="304653"/>
                    </a:cubicBezTo>
                    <a:cubicBezTo>
                      <a:pt x="2753868" y="312003"/>
                      <a:pt x="2753868" y="319323"/>
                      <a:pt x="2746583" y="326673"/>
                    </a:cubicBezTo>
                    <a:cubicBezTo>
                      <a:pt x="2467963" y="623977"/>
                      <a:pt x="2467963" y="623977"/>
                      <a:pt x="2467963" y="623977"/>
                    </a:cubicBezTo>
                    <a:cubicBezTo>
                      <a:pt x="2464256" y="631326"/>
                      <a:pt x="2453265" y="635001"/>
                      <a:pt x="2445852" y="635001"/>
                    </a:cubicBezTo>
                    <a:close/>
                  </a:path>
                </a:pathLst>
              </a:custGeom>
              <a:solidFill>
                <a:schemeClr val="tx1">
                  <a:lumMod val="65000"/>
                  <a:lumOff val="35000"/>
                </a:schemeClr>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52" name="Shape 334"/>
              <p:cNvSpPr/>
              <p:nvPr/>
            </p:nvSpPr>
            <p:spPr>
              <a:xfrm>
                <a:off x="12479375" y="6858000"/>
                <a:ext cx="2752146" cy="635001"/>
              </a:xfrm>
              <a:custGeom>
                <a:avLst/>
                <a:gdLst/>
                <a:ahLst/>
                <a:cxnLst/>
                <a:rect l="0" t="0" r="r" b="b"/>
                <a:pathLst>
                  <a:path w="2752146" h="635001">
                    <a:moveTo>
                      <a:pt x="2446040" y="635001"/>
                    </a:moveTo>
                    <a:cubicBezTo>
                      <a:pt x="26329" y="635001"/>
                      <a:pt x="26329" y="635001"/>
                      <a:pt x="26329" y="635001"/>
                    </a:cubicBezTo>
                    <a:cubicBezTo>
                      <a:pt x="4346" y="635001"/>
                      <a:pt x="-6646" y="616657"/>
                      <a:pt x="4346" y="601957"/>
                    </a:cubicBezTo>
                    <a:cubicBezTo>
                      <a:pt x="260989" y="326673"/>
                      <a:pt x="260989" y="326673"/>
                      <a:pt x="260989" y="326673"/>
                    </a:cubicBezTo>
                    <a:cubicBezTo>
                      <a:pt x="268274" y="319323"/>
                      <a:pt x="268274" y="312003"/>
                      <a:pt x="260989" y="304653"/>
                    </a:cubicBezTo>
                    <a:cubicBezTo>
                      <a:pt x="4346" y="29369"/>
                      <a:pt x="4346" y="29369"/>
                      <a:pt x="4346" y="29369"/>
                    </a:cubicBezTo>
                    <a:cubicBezTo>
                      <a:pt x="-6646" y="14670"/>
                      <a:pt x="4346" y="0"/>
                      <a:pt x="26329" y="0"/>
                    </a:cubicBezTo>
                    <a:cubicBezTo>
                      <a:pt x="2446040" y="0"/>
                      <a:pt x="2446040" y="0"/>
                      <a:pt x="2446040" y="0"/>
                    </a:cubicBezTo>
                    <a:cubicBezTo>
                      <a:pt x="2453453" y="0"/>
                      <a:pt x="2464444" y="3675"/>
                      <a:pt x="2468151" y="7350"/>
                    </a:cubicBezTo>
                    <a:cubicBezTo>
                      <a:pt x="2746778" y="304653"/>
                      <a:pt x="2746778" y="304653"/>
                      <a:pt x="2746778" y="304653"/>
                    </a:cubicBezTo>
                    <a:cubicBezTo>
                      <a:pt x="2754063" y="312003"/>
                      <a:pt x="2754063" y="319323"/>
                      <a:pt x="2746778" y="326673"/>
                    </a:cubicBezTo>
                    <a:cubicBezTo>
                      <a:pt x="2468151" y="623977"/>
                      <a:pt x="2468151" y="623977"/>
                      <a:pt x="2468151" y="623977"/>
                    </a:cubicBezTo>
                    <a:cubicBezTo>
                      <a:pt x="2464444" y="631326"/>
                      <a:pt x="2453453" y="635001"/>
                      <a:pt x="2446040" y="635001"/>
                    </a:cubicBezTo>
                    <a:close/>
                  </a:path>
                </a:pathLst>
              </a:custGeom>
              <a:solidFill>
                <a:srgbClr val="9A0001"/>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53" name="Shape 335"/>
              <p:cNvSpPr/>
              <p:nvPr/>
            </p:nvSpPr>
            <p:spPr>
              <a:xfrm>
                <a:off x="15097159" y="6858000"/>
                <a:ext cx="2750564" cy="635001"/>
              </a:xfrm>
              <a:custGeom>
                <a:avLst/>
                <a:gdLst/>
                <a:ahLst/>
                <a:cxnLst/>
                <a:rect l="0" t="0" r="r" b="b"/>
                <a:pathLst>
                  <a:path w="2750564" h="635001">
                    <a:moveTo>
                      <a:pt x="2444634" y="635001"/>
                    </a:moveTo>
                    <a:cubicBezTo>
                      <a:pt x="26314" y="635001"/>
                      <a:pt x="26314" y="635001"/>
                      <a:pt x="26314" y="635001"/>
                    </a:cubicBezTo>
                    <a:cubicBezTo>
                      <a:pt x="4343" y="635001"/>
                      <a:pt x="-6642" y="616657"/>
                      <a:pt x="4343" y="601957"/>
                    </a:cubicBezTo>
                    <a:cubicBezTo>
                      <a:pt x="260839" y="326673"/>
                      <a:pt x="260839" y="326673"/>
                      <a:pt x="260839" y="326673"/>
                    </a:cubicBezTo>
                    <a:cubicBezTo>
                      <a:pt x="268120" y="319323"/>
                      <a:pt x="268120" y="312003"/>
                      <a:pt x="260839" y="304653"/>
                    </a:cubicBezTo>
                    <a:cubicBezTo>
                      <a:pt x="4343" y="29369"/>
                      <a:pt x="4343" y="29369"/>
                      <a:pt x="4343" y="29369"/>
                    </a:cubicBezTo>
                    <a:cubicBezTo>
                      <a:pt x="-6642" y="14670"/>
                      <a:pt x="4343" y="0"/>
                      <a:pt x="26314" y="0"/>
                    </a:cubicBezTo>
                    <a:cubicBezTo>
                      <a:pt x="2444634" y="0"/>
                      <a:pt x="2444634" y="0"/>
                      <a:pt x="2444634" y="0"/>
                    </a:cubicBezTo>
                    <a:cubicBezTo>
                      <a:pt x="2452042" y="0"/>
                      <a:pt x="2463028" y="3675"/>
                      <a:pt x="2466732" y="7350"/>
                    </a:cubicBezTo>
                    <a:cubicBezTo>
                      <a:pt x="2745199" y="304653"/>
                      <a:pt x="2745199" y="304653"/>
                      <a:pt x="2745199" y="304653"/>
                    </a:cubicBezTo>
                    <a:cubicBezTo>
                      <a:pt x="2752480" y="312003"/>
                      <a:pt x="2752480" y="319323"/>
                      <a:pt x="2745199" y="326673"/>
                    </a:cubicBezTo>
                    <a:cubicBezTo>
                      <a:pt x="2466732" y="623977"/>
                      <a:pt x="2466732" y="623977"/>
                      <a:pt x="2466732" y="623977"/>
                    </a:cubicBezTo>
                    <a:cubicBezTo>
                      <a:pt x="2463028" y="631326"/>
                      <a:pt x="2452042" y="635001"/>
                      <a:pt x="2444634" y="635001"/>
                    </a:cubicBezTo>
                    <a:close/>
                  </a:path>
                </a:pathLst>
              </a:custGeom>
              <a:solidFill>
                <a:srgbClr val="595959"/>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grpSp>
        <p:sp>
          <p:nvSpPr>
            <p:cNvPr id="18" name="TextBox 27"/>
            <p:cNvSpPr txBox="1"/>
            <p:nvPr/>
          </p:nvSpPr>
          <p:spPr>
            <a:xfrm>
              <a:off x="1895908" y="3543876"/>
              <a:ext cx="1107996" cy="461665"/>
            </a:xfrm>
            <a:prstGeom prst="rect">
              <a:avLst/>
            </a:prstGeom>
            <a:noFill/>
          </p:spPr>
          <p:txBody>
            <a:bodyPr wrap="none">
              <a:spAutoFit/>
            </a:bodyPr>
            <a:lstStyle/>
            <a:p>
              <a:pPr defTabSz="1828165">
                <a:spcBef>
                  <a:spcPts val="0"/>
                </a:spcBef>
                <a:spcAft>
                  <a:spcPts val="0"/>
                </a:spcAft>
              </a:pPr>
              <a:r>
                <a:rPr lang="zh-TW" altLang="en-US" sz="2400" b="1" i="0" u="none" strike="noStrike" dirty="0">
                  <a:solidFill>
                    <a:schemeClr val="bg1"/>
                  </a:solidFill>
                  <a:effectLst/>
                  <a:latin typeface="Songti SC" panose="02010600040101010101" pitchFamily="2" charset="-122"/>
                  <a:ea typeface="Songti SC" panose="02010600040101010101" pitchFamily="2" charset="-122"/>
                </a:rPr>
                <a:t>春季赛</a:t>
              </a:r>
              <a:endParaRPr lang="id-ID" sz="2400" b="1" dirty="0">
                <a:solidFill>
                  <a:schemeClr val="bg1"/>
                </a:solidFill>
                <a:latin typeface="方正粗黑宋简体" panose="02000000000000000000" charset="-122"/>
                <a:ea typeface="方正粗黑宋简体" panose="02000000000000000000" charset="-122"/>
              </a:endParaRPr>
            </a:p>
          </p:txBody>
        </p:sp>
        <p:sp>
          <p:nvSpPr>
            <p:cNvPr id="19" name="TextBox 28"/>
            <p:cNvSpPr txBox="1"/>
            <p:nvPr/>
          </p:nvSpPr>
          <p:spPr>
            <a:xfrm>
              <a:off x="4030696" y="3534449"/>
              <a:ext cx="1723549" cy="461665"/>
            </a:xfrm>
            <a:prstGeom prst="rect">
              <a:avLst/>
            </a:prstGeom>
            <a:noFill/>
          </p:spPr>
          <p:txBody>
            <a:bodyPr wrap="none">
              <a:spAutoFit/>
            </a:bodyPr>
            <a:lstStyle/>
            <a:p>
              <a:pPr defTabSz="1828165">
                <a:spcBef>
                  <a:spcPts val="0"/>
                </a:spcBef>
                <a:spcAft>
                  <a:spcPts val="0"/>
                </a:spcAft>
              </a:pPr>
              <a:r>
                <a:rPr lang="zh-TW" altLang="en-US" sz="2400" b="1" i="0" u="none" strike="noStrike" dirty="0">
                  <a:solidFill>
                    <a:schemeClr val="bg1"/>
                  </a:solidFill>
                  <a:effectLst/>
                  <a:latin typeface="Songti SC" panose="02010600040101010101" pitchFamily="2" charset="-122"/>
                  <a:ea typeface="Songti SC" panose="02010600040101010101" pitchFamily="2" charset="-122"/>
                </a:rPr>
                <a:t>季中冠军赛</a:t>
              </a:r>
              <a:endParaRPr lang="id-ID" sz="2400" b="1" dirty="0">
                <a:solidFill>
                  <a:schemeClr val="bg1"/>
                </a:solidFill>
                <a:latin typeface="方正粗黑宋简体" panose="02000000000000000000" charset="-122"/>
                <a:ea typeface="方正粗黑宋简体" panose="02000000000000000000" charset="-122"/>
              </a:endParaRPr>
            </a:p>
          </p:txBody>
        </p:sp>
        <p:sp>
          <p:nvSpPr>
            <p:cNvPr id="20" name="TextBox 29"/>
            <p:cNvSpPr txBox="1"/>
            <p:nvPr/>
          </p:nvSpPr>
          <p:spPr>
            <a:xfrm>
              <a:off x="6858473" y="3534448"/>
              <a:ext cx="1107996" cy="461665"/>
            </a:xfrm>
            <a:prstGeom prst="rect">
              <a:avLst/>
            </a:prstGeom>
            <a:noFill/>
          </p:spPr>
          <p:txBody>
            <a:bodyPr wrap="none">
              <a:spAutoFit/>
            </a:bodyPr>
            <a:lstStyle/>
            <a:p>
              <a:pPr defTabSz="1828165">
                <a:spcBef>
                  <a:spcPts val="0"/>
                </a:spcBef>
                <a:spcAft>
                  <a:spcPts val="0"/>
                </a:spcAft>
              </a:pPr>
              <a:r>
                <a:rPr lang="zh-TW" altLang="en-US" sz="2400" b="1" dirty="0">
                  <a:solidFill>
                    <a:schemeClr val="bg1"/>
                  </a:solidFill>
                  <a:latin typeface="Songti SC" panose="02010600040101010101" pitchFamily="2" charset="-122"/>
                  <a:ea typeface="Songti SC" panose="02010600040101010101" pitchFamily="2" charset="-122"/>
                </a:rPr>
                <a:t>夏</a:t>
              </a:r>
              <a:r>
                <a:rPr lang="zh-TW" altLang="en-US" sz="2400" b="1" i="0" u="none" strike="noStrike" dirty="0">
                  <a:solidFill>
                    <a:schemeClr val="bg1"/>
                  </a:solidFill>
                  <a:effectLst/>
                  <a:latin typeface="Songti SC" panose="02010600040101010101" pitchFamily="2" charset="-122"/>
                  <a:ea typeface="Songti SC" panose="02010600040101010101" pitchFamily="2" charset="-122"/>
                </a:rPr>
                <a:t>季赛</a:t>
              </a:r>
              <a:endParaRPr lang="id-ID" sz="2400" b="1" dirty="0">
                <a:solidFill>
                  <a:schemeClr val="bg1"/>
                </a:solidFill>
                <a:latin typeface="方正粗黑宋简体" panose="02000000000000000000" charset="-122"/>
                <a:ea typeface="方正粗黑宋简体" panose="02000000000000000000" charset="-122"/>
              </a:endParaRPr>
            </a:p>
          </p:txBody>
        </p:sp>
        <p:sp>
          <p:nvSpPr>
            <p:cNvPr id="21" name="TextBox 30"/>
            <p:cNvSpPr txBox="1"/>
            <p:nvPr/>
          </p:nvSpPr>
          <p:spPr>
            <a:xfrm>
              <a:off x="9022034" y="3534447"/>
              <a:ext cx="1723549" cy="461665"/>
            </a:xfrm>
            <a:prstGeom prst="rect">
              <a:avLst/>
            </a:prstGeom>
            <a:noFill/>
          </p:spPr>
          <p:txBody>
            <a:bodyPr wrap="none">
              <a:spAutoFit/>
            </a:bodyPr>
            <a:lstStyle/>
            <a:p>
              <a:pPr defTabSz="1828165">
                <a:spcBef>
                  <a:spcPts val="0"/>
                </a:spcBef>
                <a:spcAft>
                  <a:spcPts val="0"/>
                </a:spcAft>
              </a:pPr>
              <a:r>
                <a:rPr lang="zh-TW" altLang="en-US" sz="2400" dirty="0">
                  <a:solidFill>
                    <a:schemeClr val="bg1"/>
                  </a:solidFill>
                  <a:latin typeface="Songti SC" panose="02010600040101010101" pitchFamily="2" charset="-122"/>
                  <a:ea typeface="Songti SC" panose="02010600040101010101" pitchFamily="2" charset="-122"/>
                </a:rPr>
                <a:t>全球总决赛</a:t>
              </a:r>
              <a:endParaRPr lang="id-ID" sz="2400" b="1" dirty="0">
                <a:solidFill>
                  <a:schemeClr val="bg1"/>
                </a:solidFill>
                <a:latin typeface="Songti SC" panose="02010600040101010101" pitchFamily="2" charset="-122"/>
                <a:ea typeface="Songti SC" panose="02010600040101010101" pitchFamily="2" charset="-122"/>
              </a:endParaRPr>
            </a:p>
          </p:txBody>
        </p:sp>
        <p:cxnSp>
          <p:nvCxnSpPr>
            <p:cNvPr id="27" name="Straight Connector 34"/>
            <p:cNvCxnSpPr/>
            <p:nvPr/>
          </p:nvCxnSpPr>
          <p:spPr>
            <a:xfrm>
              <a:off x="2326653" y="4103903"/>
              <a:ext cx="0" cy="590820"/>
            </a:xfrm>
            <a:prstGeom prst="line">
              <a:avLst/>
            </a:prstGeom>
            <a:ln w="19050">
              <a:solidFill>
                <a:srgbClr val="C00000"/>
              </a:solidFill>
              <a:prstDash val="solid"/>
              <a:miter/>
            </a:ln>
          </p:spPr>
        </p:cxnSp>
        <p:cxnSp>
          <p:nvCxnSpPr>
            <p:cNvPr id="30" name="Straight Connector 37"/>
            <p:cNvCxnSpPr/>
            <p:nvPr/>
          </p:nvCxnSpPr>
          <p:spPr>
            <a:xfrm>
              <a:off x="4892471" y="2814617"/>
              <a:ext cx="0" cy="590820"/>
            </a:xfrm>
            <a:prstGeom prst="line">
              <a:avLst/>
            </a:prstGeom>
            <a:ln w="19050">
              <a:solidFill>
                <a:srgbClr val="C00000"/>
              </a:solidFill>
              <a:prstDash val="solid"/>
              <a:miter/>
            </a:ln>
          </p:spPr>
        </p:cxnSp>
        <p:cxnSp>
          <p:nvCxnSpPr>
            <p:cNvPr id="36" name="Straight Connector 38"/>
            <p:cNvCxnSpPr/>
            <p:nvPr/>
          </p:nvCxnSpPr>
          <p:spPr>
            <a:xfrm>
              <a:off x="9932471" y="2814617"/>
              <a:ext cx="0" cy="590820"/>
            </a:xfrm>
            <a:prstGeom prst="line">
              <a:avLst/>
            </a:prstGeom>
            <a:ln w="19050">
              <a:solidFill>
                <a:srgbClr val="C00000"/>
              </a:solidFill>
              <a:prstDash val="solid"/>
              <a:miter/>
            </a:ln>
          </p:spPr>
        </p:cxnSp>
        <p:cxnSp>
          <p:nvCxnSpPr>
            <p:cNvPr id="37" name="Straight Connector 39"/>
            <p:cNvCxnSpPr/>
            <p:nvPr/>
          </p:nvCxnSpPr>
          <p:spPr>
            <a:xfrm>
              <a:off x="7412471" y="4103903"/>
              <a:ext cx="0" cy="590820"/>
            </a:xfrm>
            <a:prstGeom prst="line">
              <a:avLst/>
            </a:prstGeom>
            <a:ln w="19050">
              <a:solidFill>
                <a:srgbClr val="C00000"/>
              </a:solidFill>
              <a:prstDash val="solid"/>
              <a:miter/>
            </a:ln>
          </p:spPr>
        </p:cxnSp>
        <p:sp>
          <p:nvSpPr>
            <p:cNvPr id="49" name="TextBox 66"/>
            <p:cNvSpPr txBox="1"/>
            <p:nvPr/>
          </p:nvSpPr>
          <p:spPr>
            <a:xfrm>
              <a:off x="1593119" y="4739218"/>
              <a:ext cx="1467068"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一月至四月</a:t>
              </a:r>
              <a:endParaRPr lang="zh-CN" sz="2000" b="1" dirty="0">
                <a:latin typeface="Songti SC" panose="02010600040101010101" pitchFamily="2" charset="-122"/>
                <a:ea typeface="Songti SC" panose="02010600040101010101" pitchFamily="2" charset="-122"/>
              </a:endParaRPr>
            </a:p>
          </p:txBody>
        </p:sp>
      </p:grpSp>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3" name="TextBox 66">
            <a:extLst>
              <a:ext uri="{FF2B5EF4-FFF2-40B4-BE49-F238E27FC236}">
                <a16:creationId xmlns:a16="http://schemas.microsoft.com/office/drawing/2014/main" id="{D8342663-1D4B-48D0-1184-FB12FE4D19AD}"/>
              </a:ext>
            </a:extLst>
          </p:cNvPr>
          <p:cNvSpPr txBox="1"/>
          <p:nvPr/>
        </p:nvSpPr>
        <p:spPr>
          <a:xfrm>
            <a:off x="4455170" y="2295643"/>
            <a:ext cx="697627"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五月</a:t>
            </a:r>
            <a:endParaRPr lang="zh-CN" sz="2000" b="1" dirty="0">
              <a:latin typeface="Songti SC" panose="02010600040101010101" pitchFamily="2" charset="-122"/>
              <a:ea typeface="Songti SC" panose="02010600040101010101" pitchFamily="2" charset="-122"/>
            </a:endParaRPr>
          </a:p>
        </p:txBody>
      </p:sp>
      <p:sp>
        <p:nvSpPr>
          <p:cNvPr id="4" name="TextBox 66">
            <a:extLst>
              <a:ext uri="{FF2B5EF4-FFF2-40B4-BE49-F238E27FC236}">
                <a16:creationId xmlns:a16="http://schemas.microsoft.com/office/drawing/2014/main" id="{548EED0C-C4C8-D1FF-B5EF-E34FCE87140E}"/>
              </a:ext>
            </a:extLst>
          </p:cNvPr>
          <p:cNvSpPr txBox="1"/>
          <p:nvPr/>
        </p:nvSpPr>
        <p:spPr>
          <a:xfrm>
            <a:off x="6590451" y="4833954"/>
            <a:ext cx="1467068"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六月至八月</a:t>
            </a:r>
            <a:endParaRPr lang="zh-CN" sz="2000" b="1" dirty="0">
              <a:latin typeface="Songti SC" panose="02010600040101010101" pitchFamily="2" charset="-122"/>
              <a:ea typeface="Songti SC" panose="02010600040101010101" pitchFamily="2" charset="-122"/>
            </a:endParaRPr>
          </a:p>
        </p:txBody>
      </p:sp>
      <p:sp>
        <p:nvSpPr>
          <p:cNvPr id="5" name="TextBox 66">
            <a:extLst>
              <a:ext uri="{FF2B5EF4-FFF2-40B4-BE49-F238E27FC236}">
                <a16:creationId xmlns:a16="http://schemas.microsoft.com/office/drawing/2014/main" id="{2603A531-CE66-6F7C-3F59-817229CED456}"/>
              </a:ext>
            </a:extLst>
          </p:cNvPr>
          <p:cNvSpPr txBox="1"/>
          <p:nvPr/>
        </p:nvSpPr>
        <p:spPr>
          <a:xfrm>
            <a:off x="8982210" y="2295643"/>
            <a:ext cx="1723549"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十月至十一月</a:t>
            </a:r>
            <a:endParaRPr lang="zh-CN" sz="2000" b="1" dirty="0">
              <a:latin typeface="Songti SC" panose="02010600040101010101" pitchFamily="2" charset="-122"/>
              <a:ea typeface="Songti SC"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41665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r>
                <a:rPr lang="en-US" altLang="zh-CN" sz="3600" dirty="0">
                  <a:latin typeface="Songti SC" panose="02010600040101010101" pitchFamily="2" charset="-122"/>
                  <a:ea typeface="Songti SC" panose="02010600040101010101" pitchFamily="2" charset="-122"/>
                </a:rPr>
                <a:t> — </a:t>
              </a:r>
              <a:r>
                <a:rPr lang="zh-TW" altLang="en-US" sz="3600" b="0" i="0" u="none" strike="noStrike" dirty="0">
                  <a:solidFill>
                    <a:srgbClr val="333333"/>
                  </a:solidFill>
                  <a:effectLst/>
                  <a:latin typeface="Songti SC" panose="02010600040101010101" pitchFamily="2" charset="-122"/>
                  <a:ea typeface="Songti SC" panose="02010600040101010101" pitchFamily="2" charset="-122"/>
                </a:rPr>
                <a:t>春季赛</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US" altLang="zh-TW" sz="2000" dirty="0">
                  <a:solidFill>
                    <a:srgbClr val="333333"/>
                  </a:solidFill>
                  <a:latin typeface="Songti SC" panose="02010600040101010101" pitchFamily="2" charset="-122"/>
                  <a:ea typeface="Songti SC" panose="02010600040101010101" pitchFamily="2" charset="-122"/>
                </a:rPr>
                <a:t>2023 </a:t>
              </a:r>
              <a:r>
                <a:rPr lang="en-US" altLang="zh-TW" sz="2000" b="0" i="0" u="none" strike="noStrike" dirty="0">
                  <a:solidFill>
                    <a:srgbClr val="333333"/>
                  </a:solidFill>
                  <a:effectLst/>
                  <a:latin typeface="Songti SC" panose="02010600040101010101" pitchFamily="2" charset="-122"/>
                  <a:ea typeface="Songti SC" panose="02010600040101010101" pitchFamily="2" charset="-122"/>
                </a:rPr>
                <a:t>LPL</a:t>
              </a:r>
              <a:r>
                <a:rPr lang="zh-TW" altLang="en-US" sz="2000" b="0" i="0" u="none" strike="noStrike" dirty="0">
                  <a:solidFill>
                    <a:srgbClr val="333333"/>
                  </a:solidFill>
                  <a:effectLst/>
                  <a:latin typeface="Songti SC" panose="02010600040101010101" pitchFamily="2" charset="-122"/>
                  <a:ea typeface="Songti SC" panose="02010600040101010101" pitchFamily="2" charset="-122"/>
                </a:rPr>
                <a:t>春季赛常规赛</a:t>
              </a:r>
              <a:endParaRPr lang="zh-CN" altLang="zh-TW"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 name="圖片 2">
            <a:extLst>
              <a:ext uri="{FF2B5EF4-FFF2-40B4-BE49-F238E27FC236}">
                <a16:creationId xmlns:a16="http://schemas.microsoft.com/office/drawing/2014/main" id="{FECA5002-6065-3D19-2A14-1F8312505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942" y="1760320"/>
            <a:ext cx="7107392" cy="3999974"/>
          </a:xfrm>
          <a:prstGeom prst="rect">
            <a:avLst/>
          </a:prstGeom>
        </p:spPr>
      </p:pic>
      <p:pic>
        <p:nvPicPr>
          <p:cNvPr id="5" name="Picture 4">
            <a:extLst>
              <a:ext uri="{FF2B5EF4-FFF2-40B4-BE49-F238E27FC236}">
                <a16:creationId xmlns:a16="http://schemas.microsoft.com/office/drawing/2014/main" id="{D288D0AE-C235-D24C-1280-DDE111A3EDE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87321" y="5258276"/>
            <a:ext cx="1329854" cy="132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274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4108817"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r>
                <a:rPr lang="en-US" altLang="zh-CN" sz="3600" dirty="0">
                  <a:latin typeface="Songti SC" panose="02010600040101010101" pitchFamily="2" charset="-122"/>
                  <a:ea typeface="Songti SC" panose="02010600040101010101" pitchFamily="2" charset="-122"/>
                </a:rPr>
                <a:t> —</a:t>
              </a:r>
              <a:r>
                <a:rPr lang="zh-TW" altLang="en-US" sz="3600" dirty="0">
                  <a:latin typeface="Songti SC" panose="02010600040101010101" pitchFamily="2" charset="-122"/>
                  <a:ea typeface="Songti SC" panose="02010600040101010101" pitchFamily="2" charset="-122"/>
                </a:rPr>
                <a:t> </a:t>
              </a:r>
              <a:r>
                <a:rPr lang="zh-TW" altLang="en-US" sz="3600" b="0" i="0" u="none" strike="noStrike" dirty="0">
                  <a:solidFill>
                    <a:srgbClr val="333333"/>
                  </a:solidFill>
                  <a:effectLst/>
                  <a:latin typeface="Songti SC" panose="02010600040101010101" pitchFamily="2" charset="-122"/>
                  <a:ea typeface="Songti SC" panose="02010600040101010101" pitchFamily="2" charset="-122"/>
                </a:rPr>
                <a:t>春季赛</a:t>
              </a:r>
              <a:endParaRPr lang="zh-CN" altLang="zh-TW" sz="3600" dirty="0">
                <a:latin typeface="方正粗黑宋简体" panose="02000000000000000000" charset="-122"/>
                <a:ea typeface="方正粗黑宋简体" panose="02000000000000000000"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US" altLang="zh-TW" sz="2000" dirty="0">
                  <a:solidFill>
                    <a:srgbClr val="333333"/>
                  </a:solidFill>
                  <a:latin typeface="Songti SC" panose="02010600040101010101" pitchFamily="2" charset="-122"/>
                  <a:ea typeface="Songti SC" panose="02010600040101010101" pitchFamily="2" charset="-122"/>
                </a:rPr>
                <a:t>2023 </a:t>
              </a:r>
              <a:r>
                <a:rPr lang="en-US" altLang="zh-TW" sz="2000" b="0" i="0" u="none" strike="noStrike" dirty="0">
                  <a:solidFill>
                    <a:srgbClr val="333333"/>
                  </a:solidFill>
                  <a:effectLst/>
                  <a:latin typeface="Songti SC" panose="02010600040101010101" pitchFamily="2" charset="-122"/>
                  <a:ea typeface="Songti SC" panose="02010600040101010101" pitchFamily="2" charset="-122"/>
                </a:rPr>
                <a:t>LPL</a:t>
              </a:r>
              <a:r>
                <a:rPr lang="zh-TW" altLang="en-US" sz="2000" b="0" i="0" u="none" strike="noStrike" dirty="0">
                  <a:solidFill>
                    <a:srgbClr val="333333"/>
                  </a:solidFill>
                  <a:effectLst/>
                  <a:latin typeface="Songti SC" panose="02010600040101010101" pitchFamily="2" charset="-122"/>
                  <a:ea typeface="Songti SC" panose="02010600040101010101" pitchFamily="2" charset="-122"/>
                </a:rPr>
                <a:t>春季赛季后赛</a:t>
              </a:r>
              <a:endParaRPr lang="zh-CN"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4" name="圖片 3">
            <a:extLst>
              <a:ext uri="{FF2B5EF4-FFF2-40B4-BE49-F238E27FC236}">
                <a16:creationId xmlns:a16="http://schemas.microsoft.com/office/drawing/2014/main" id="{C865B6E5-A4A6-911C-104E-F803749C8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2669" y="1651494"/>
            <a:ext cx="7643935" cy="4319712"/>
          </a:xfrm>
          <a:prstGeom prst="rect">
            <a:avLst/>
          </a:prstGeom>
        </p:spPr>
      </p:pic>
      <p:pic>
        <p:nvPicPr>
          <p:cNvPr id="6" name="Picture 4">
            <a:extLst>
              <a:ext uri="{FF2B5EF4-FFF2-40B4-BE49-F238E27FC236}">
                <a16:creationId xmlns:a16="http://schemas.microsoft.com/office/drawing/2014/main" id="{2E3A31ED-53CE-86D0-B545-3A3A0D55EDE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87321" y="5258276"/>
            <a:ext cx="1329854" cy="132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864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6149172"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5052986"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 </a:t>
              </a:r>
              <a:r>
                <a:rPr lang="en-US" altLang="zh-CN" sz="3600" dirty="0">
                  <a:latin typeface="Songti SC" panose="02010600040101010101" pitchFamily="2" charset="-122"/>
                  <a:ea typeface="Songti SC" panose="02010600040101010101" pitchFamily="2" charset="-122"/>
                </a:rPr>
                <a:t>—</a:t>
              </a:r>
              <a:r>
                <a:rPr lang="zh-TW" altLang="en-US" sz="3600" dirty="0">
                  <a:latin typeface="Songti SC" panose="02010600040101010101" pitchFamily="2" charset="-122"/>
                  <a:ea typeface="Songti SC" panose="02010600040101010101" pitchFamily="2" charset="-122"/>
                </a:rPr>
                <a:t> </a:t>
              </a:r>
              <a:r>
                <a:rPr lang="zh-TW" altLang="en-US" sz="3600" b="0" i="0" u="none" strike="noStrike" dirty="0">
                  <a:solidFill>
                    <a:srgbClr val="333333"/>
                  </a:solidFill>
                  <a:effectLst/>
                  <a:latin typeface="Songti SC" panose="02010600040101010101" pitchFamily="2" charset="-122"/>
                  <a:ea typeface="Songti SC" panose="02010600040101010101" pitchFamily="2" charset="-122"/>
                </a:rPr>
                <a:t>季中冠军赛</a:t>
              </a:r>
              <a:endParaRPr lang="zh-CN" altLang="zh-TW" sz="3600" dirty="0">
                <a:latin typeface="方正粗黑宋简体" panose="02000000000000000000" charset="-122"/>
                <a:ea typeface="方正粗黑宋简体" panose="02000000000000000000"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US" altLang="zh-TW" sz="2000" b="1" i="0" u="none" strike="noStrike" dirty="0">
                  <a:solidFill>
                    <a:srgbClr val="222222"/>
                  </a:solidFill>
                  <a:effectLst/>
                  <a:latin typeface="Songti SC" panose="02010600040101010101" pitchFamily="2" charset="-122"/>
                  <a:ea typeface="Songti SC" panose="02010600040101010101" pitchFamily="2" charset="-122"/>
                </a:rPr>
                <a:t>2023 </a:t>
              </a:r>
              <a:r>
                <a:rPr lang="zh-TW" altLang="en-US" sz="2000" b="1" i="0" u="none" strike="noStrike" dirty="0">
                  <a:solidFill>
                    <a:srgbClr val="222222"/>
                  </a:solidFill>
                  <a:effectLst/>
                  <a:latin typeface="Songti SC" panose="02010600040101010101" pitchFamily="2" charset="-122"/>
                  <a:ea typeface="Songti SC" panose="02010600040101010101" pitchFamily="2" charset="-122"/>
                </a:rPr>
                <a:t>季中冠军赛入围赛</a:t>
              </a:r>
              <a:r>
                <a:rPr lang="en-US" altLang="zh-TW" sz="2000" b="1" i="0" u="none" strike="noStrike" dirty="0">
                  <a:solidFill>
                    <a:srgbClr val="222222"/>
                  </a:solidFill>
                  <a:effectLst/>
                  <a:latin typeface="Songti SC" panose="02010600040101010101" pitchFamily="2" charset="-122"/>
                  <a:ea typeface="Songti SC" panose="02010600040101010101" pitchFamily="2" charset="-122"/>
                </a:rPr>
                <a:t> — </a:t>
              </a:r>
              <a:r>
                <a:rPr lang="zh-TW" altLang="en-US" sz="2000" b="1" i="0" u="none" strike="noStrike" dirty="0">
                  <a:solidFill>
                    <a:srgbClr val="222222"/>
                  </a:solidFill>
                  <a:effectLst/>
                  <a:latin typeface="Songti SC" panose="02010600040101010101" pitchFamily="2" charset="-122"/>
                  <a:ea typeface="Songti SC" panose="02010600040101010101" pitchFamily="2" charset="-122"/>
                </a:rPr>
                <a:t>胜败分组赛</a:t>
              </a:r>
              <a:r>
                <a:rPr lang="en-US" altLang="zh-TW" sz="2000" b="1" i="0" u="none" strike="noStrike" dirty="0">
                  <a:solidFill>
                    <a:srgbClr val="222222"/>
                  </a:solidFill>
                  <a:effectLst/>
                  <a:latin typeface="Songti SC" panose="02010600040101010101" pitchFamily="2" charset="-122"/>
                  <a:ea typeface="Songti SC" panose="02010600040101010101" pitchFamily="2" charset="-122"/>
                </a:rPr>
                <a:t>  — </a:t>
              </a:r>
              <a:r>
                <a:rPr lang="zh-TW" altLang="en-US" sz="2000" b="1" i="0" u="none" strike="noStrike" dirty="0">
                  <a:solidFill>
                    <a:srgbClr val="222222"/>
                  </a:solidFill>
                  <a:effectLst/>
                  <a:latin typeface="Songti SC" panose="02010600040101010101" pitchFamily="2" charset="-122"/>
                  <a:ea typeface="Songti SC" panose="02010600040101010101" pitchFamily="2" charset="-122"/>
                </a:rPr>
                <a:t>决赛</a:t>
              </a:r>
              <a:endParaRPr lang="zh-CN" sz="32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15" name="圖片 14">
            <a:extLst>
              <a:ext uri="{FF2B5EF4-FFF2-40B4-BE49-F238E27FC236}">
                <a16:creationId xmlns:a16="http://schemas.microsoft.com/office/drawing/2014/main" id="{CE2E80BF-F166-AA49-1563-92BAD3D16A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3286" y="1904348"/>
            <a:ext cx="5990144" cy="4223540"/>
          </a:xfrm>
          <a:prstGeom prst="rect">
            <a:avLst/>
          </a:prstGeom>
        </p:spPr>
      </p:pic>
      <p:pic>
        <p:nvPicPr>
          <p:cNvPr id="17" name="圖片 16">
            <a:extLst>
              <a:ext uri="{FF2B5EF4-FFF2-40B4-BE49-F238E27FC236}">
                <a16:creationId xmlns:a16="http://schemas.microsoft.com/office/drawing/2014/main" id="{2BA82794-8670-8EB5-E689-9D2CE8F3B9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8570" y="1362569"/>
            <a:ext cx="4615660" cy="5307099"/>
          </a:xfrm>
          <a:prstGeom prst="rect">
            <a:avLst/>
          </a:prstGeom>
        </p:spPr>
      </p:pic>
      <p:pic>
        <p:nvPicPr>
          <p:cNvPr id="2050" name="Picture 2" descr="Mid-Season Invitational - Wikipedia">
            <a:extLst>
              <a:ext uri="{FF2B5EF4-FFF2-40B4-BE49-F238E27FC236}">
                <a16:creationId xmlns:a16="http://schemas.microsoft.com/office/drawing/2014/main" id="{DFF6C1AA-80D3-16DE-77AD-93AEA726B1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0682" y="5178674"/>
            <a:ext cx="1393320" cy="149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736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854551" y="0"/>
            <a:ext cx="6410231" cy="6900406"/>
          </a:xfrm>
          <a:prstGeom prst="rect">
            <a:avLst/>
          </a:prstGeom>
          <a:solidFill>
            <a:srgbClr val="9A0001"/>
          </a:solidFill>
          <a:ln w="12700" cap="flat" cmpd="sng">
            <a:solidFill>
              <a:schemeClr val="accent1">
                <a:shade val="50000"/>
              </a:schemeClr>
            </a:solidFill>
            <a:prstDash val="solid"/>
            <a:miter/>
          </a:ln>
        </p:spPr>
        <p:txBody>
          <a:bodyPr anchor="ctr"/>
          <a:lstStyle/>
          <a:p>
            <a:pPr algn="ctr"/>
            <a:endParaRPr lang="zh-CN">
              <a:solidFill>
                <a:schemeClr val="lt1"/>
              </a:solidFill>
            </a:endParaRPr>
          </a:p>
        </p:txBody>
      </p:sp>
      <p:cxnSp>
        <p:nvCxnSpPr>
          <p:cNvPr id="11" name="直接连接符 10"/>
          <p:cNvCxnSpPr/>
          <p:nvPr/>
        </p:nvCxnSpPr>
        <p:spPr>
          <a:xfrm>
            <a:off x="658850" y="608428"/>
            <a:ext cx="832279" cy="0"/>
          </a:xfrm>
          <a:prstGeom prst="line">
            <a:avLst/>
          </a:prstGeom>
          <a:ln w="127000">
            <a:solidFill>
              <a:srgbClr val="9A0001"/>
            </a:solidFill>
            <a:prstDash val="solid"/>
            <a:miter/>
          </a:ln>
        </p:spPr>
      </p:cxnSp>
      <p:sp>
        <p:nvSpPr>
          <p:cNvPr id="12" name="文本框 11"/>
          <p:cNvSpPr txBox="1"/>
          <p:nvPr/>
        </p:nvSpPr>
        <p:spPr>
          <a:xfrm>
            <a:off x="-11561" y="698098"/>
            <a:ext cx="4080664" cy="769441"/>
          </a:xfrm>
          <a:prstGeom prst="rect">
            <a:avLst/>
          </a:prstGeom>
          <a:noFill/>
        </p:spPr>
        <p:txBody>
          <a:bodyPr wrap="square">
            <a:spAutoFit/>
          </a:bodyPr>
          <a:lstStyle/>
          <a:p>
            <a:pPr lvl="1"/>
            <a:r>
              <a:rPr lang="zh-CN" sz="4400">
                <a:solidFill>
                  <a:schemeClr val="tx1">
                    <a:lumMod val="75000"/>
                    <a:lumOff val="25000"/>
                  </a:schemeClr>
                </a:solidFill>
                <a:latin typeface="FZDaWeiTiS-R-GB"/>
                <a:ea typeface="FZDaWeiTiS-R-GB"/>
              </a:rPr>
              <a:t>目录 </a:t>
            </a:r>
            <a:r>
              <a:rPr lang="en-US" sz="2800">
                <a:solidFill>
                  <a:schemeClr val="tx1">
                    <a:lumMod val="75000"/>
                    <a:lumOff val="25000"/>
                  </a:schemeClr>
                </a:solidFill>
                <a:latin typeface="FZDaWeiTiS-R-GB"/>
                <a:ea typeface="FZDaWeiTiS-R-GB"/>
              </a:rPr>
              <a:t>CONTENTS</a:t>
            </a:r>
            <a:endParaRPr lang="zh-CN" sz="4400">
              <a:solidFill>
                <a:schemeClr val="tx1">
                  <a:lumMod val="75000"/>
                  <a:lumOff val="25000"/>
                </a:schemeClr>
              </a:solidFill>
              <a:latin typeface="FZDaWeiTiS-R-GB"/>
              <a:ea typeface="FZDaWeiTiS-R-GB"/>
            </a:endParaRPr>
          </a:p>
        </p:txBody>
      </p:sp>
      <p:grpSp>
        <p:nvGrpSpPr>
          <p:cNvPr id="14" name="组合 13"/>
          <p:cNvGrpSpPr/>
          <p:nvPr/>
        </p:nvGrpSpPr>
        <p:grpSpPr>
          <a:xfrm rot="16200000">
            <a:off x="9259686" y="4953682"/>
            <a:ext cx="492443" cy="3187679"/>
            <a:chOff x="406918" y="1740456"/>
            <a:chExt cx="492443" cy="3187679"/>
          </a:xfrm>
        </p:grpSpPr>
        <p:sp>
          <p:nvSpPr>
            <p:cNvPr id="15" name="文本框 14"/>
            <p:cNvSpPr txBox="1"/>
            <p:nvPr/>
          </p:nvSpPr>
          <p:spPr>
            <a:xfrm>
              <a:off x="406918" y="1740456"/>
              <a:ext cx="492443" cy="2582178"/>
            </a:xfrm>
            <a:prstGeom prst="rect">
              <a:avLst/>
            </a:prstGeom>
            <a:noFill/>
          </p:spPr>
          <p:txBody>
            <a:bodyPr vert="eaVert" wrap="square">
              <a:spAutoFit/>
            </a:bodyPr>
            <a:lstStyle/>
            <a:p>
              <a:r>
                <a:rPr lang="en-US" sz="2000">
                  <a:solidFill>
                    <a:schemeClr val="bg1"/>
                  </a:solidFill>
                  <a:latin typeface="方正粗黑宋简体" panose="02000000000000000000" charset="-122"/>
                  <a:ea typeface="方正粗黑宋简体" panose="02000000000000000000" charset="-122"/>
                </a:rPr>
                <a:t>Peking</a:t>
              </a:r>
              <a:r>
                <a:rPr lang="zh-CN" sz="2000">
                  <a:solidFill>
                    <a:schemeClr val="bg1"/>
                  </a:solidFill>
                  <a:latin typeface="方正粗黑宋简体" panose="02000000000000000000" charset="-122"/>
                  <a:ea typeface="方正粗黑宋简体" panose="02000000000000000000" charset="-122"/>
                </a:rPr>
                <a:t> </a:t>
              </a:r>
              <a:r>
                <a:rPr lang="en-US" sz="2000">
                  <a:solidFill>
                    <a:schemeClr val="bg1"/>
                  </a:solidFill>
                  <a:latin typeface="方正粗黑宋简体" panose="02000000000000000000" charset="-122"/>
                  <a:ea typeface="方正粗黑宋简体" panose="02000000000000000000" charset="-122"/>
                </a:rPr>
                <a:t>University</a:t>
              </a:r>
              <a:endParaRPr lang="zh-CN" sz="2000">
                <a:solidFill>
                  <a:schemeClr val="bg1"/>
                </a:solidFill>
                <a:latin typeface="方正粗黑宋简体" panose="02000000000000000000" charset="-122"/>
                <a:ea typeface="方正粗黑宋简体" panose="02000000000000000000" charset="-122"/>
              </a:endParaRPr>
            </a:p>
          </p:txBody>
        </p:sp>
        <p:cxnSp>
          <p:nvCxnSpPr>
            <p:cNvPr id="17" name="直接连接符 16"/>
            <p:cNvCxnSpPr/>
            <p:nvPr/>
          </p:nvCxnSpPr>
          <p:spPr>
            <a:xfrm>
              <a:off x="635238" y="4131406"/>
              <a:ext cx="0" cy="796729"/>
            </a:xfrm>
            <a:prstGeom prst="line">
              <a:avLst/>
            </a:prstGeom>
            <a:ln w="12700">
              <a:solidFill>
                <a:schemeClr val="bg1"/>
              </a:solidFill>
              <a:prstDash val="solid"/>
              <a:miter/>
            </a:ln>
          </p:spPr>
        </p:cxnSp>
      </p:grpSp>
      <p:grpSp>
        <p:nvGrpSpPr>
          <p:cNvPr id="36" name="组合 35"/>
          <p:cNvGrpSpPr/>
          <p:nvPr/>
        </p:nvGrpSpPr>
        <p:grpSpPr>
          <a:xfrm>
            <a:off x="1611618" y="2398392"/>
            <a:ext cx="3800039" cy="769441"/>
            <a:chOff x="1184078" y="2313500"/>
            <a:chExt cx="3800039" cy="769441"/>
          </a:xfrm>
        </p:grpSpPr>
        <p:sp>
          <p:nvSpPr>
            <p:cNvPr id="13" name="文本框 12"/>
            <p:cNvSpPr txBox="1"/>
            <p:nvPr/>
          </p:nvSpPr>
          <p:spPr>
            <a:xfrm>
              <a:off x="1184078" y="2313500"/>
              <a:ext cx="832279" cy="769441"/>
            </a:xfrm>
            <a:prstGeom prst="rect">
              <a:avLst/>
            </a:prstGeom>
            <a:noFill/>
          </p:spPr>
          <p:txBody>
            <a:bodyPr wrap="none">
              <a:spAutoFit/>
            </a:bodyPr>
            <a:lstStyle/>
            <a:p>
              <a:r>
                <a:rPr lang="en-US" sz="4400" b="1" dirty="0">
                  <a:latin typeface="方正粗黑宋简体" panose="02000000000000000000" charset="-122"/>
                  <a:ea typeface="方正粗黑宋简体" panose="02000000000000000000" charset="-122"/>
                </a:rPr>
                <a:t>01</a:t>
              </a:r>
              <a:endParaRPr lang="zh-CN" sz="4400" b="1" dirty="0">
                <a:latin typeface="方正粗黑宋简体" panose="02000000000000000000" charset="-122"/>
                <a:ea typeface="方正粗黑宋简体" panose="02000000000000000000" charset="-122"/>
              </a:endParaRPr>
            </a:p>
          </p:txBody>
        </p:sp>
        <p:sp>
          <p:nvSpPr>
            <p:cNvPr id="19" name="文本框 18"/>
            <p:cNvSpPr txBox="1"/>
            <p:nvPr/>
          </p:nvSpPr>
          <p:spPr>
            <a:xfrm>
              <a:off x="2029462" y="2333498"/>
              <a:ext cx="2954655" cy="461665"/>
            </a:xfrm>
            <a:prstGeom prst="rect">
              <a:avLst/>
            </a:prstGeom>
            <a:noFill/>
          </p:spPr>
          <p:txBody>
            <a:bodyPr wrap="none">
              <a:spAutoFit/>
            </a:bodyPr>
            <a:lstStyle/>
            <a:p>
              <a:r>
                <a:rPr lang="zh-CN" altLang="en-US" sz="2400" dirty="0">
                  <a:latin typeface="FZShengShiKaiShuS-EB-GB"/>
                  <a:ea typeface="FZShengShiKaiShuS-EB-GB"/>
                </a:rPr>
                <a:t>电子竞技及赛事综述</a:t>
              </a:r>
              <a:endParaRPr lang="zh-CN" sz="2400" dirty="0">
                <a:latin typeface="FZShengShiKaiShuS-EB-GB"/>
                <a:ea typeface="FZShengShiKaiShuS-EB-GB"/>
              </a:endParaRPr>
            </a:p>
          </p:txBody>
        </p:sp>
        <p:cxnSp>
          <p:nvCxnSpPr>
            <p:cNvPr id="34" name="直接连接符 33"/>
            <p:cNvCxnSpPr/>
            <p:nvPr/>
          </p:nvCxnSpPr>
          <p:spPr>
            <a:xfrm>
              <a:off x="2029462" y="2409554"/>
              <a:ext cx="0" cy="577334"/>
            </a:xfrm>
            <a:prstGeom prst="line">
              <a:avLst/>
            </a:prstGeom>
            <a:ln w="63500">
              <a:solidFill>
                <a:srgbClr val="9A0001"/>
              </a:solidFill>
              <a:prstDash val="solid"/>
              <a:miter/>
            </a:ln>
          </p:spPr>
        </p:cxnSp>
      </p:grpSp>
      <p:pic>
        <p:nvPicPr>
          <p:cNvPr id="45" name="图片 44"/>
          <p:cNvPicPr>
            <a:picLocks noChangeAspect="1"/>
          </p:cNvPicPr>
          <p:nvPr/>
        </p:nvPicPr>
        <p:blipFill>
          <a:blip r:embed="rId3"/>
          <a:stretch>
            <a:fillRect/>
          </a:stretch>
        </p:blipFill>
        <p:spPr>
          <a:xfrm>
            <a:off x="653230" y="6079720"/>
            <a:ext cx="1675797" cy="467802"/>
          </a:xfrm>
          <a:prstGeom prst="rect">
            <a:avLst/>
          </a:prstGeom>
        </p:spPr>
      </p:pic>
      <p:grpSp>
        <p:nvGrpSpPr>
          <p:cNvPr id="50" name="组合 49"/>
          <p:cNvGrpSpPr/>
          <p:nvPr/>
        </p:nvGrpSpPr>
        <p:grpSpPr>
          <a:xfrm>
            <a:off x="1627508" y="3408110"/>
            <a:ext cx="3492262" cy="769441"/>
            <a:chOff x="1184078" y="2313500"/>
            <a:chExt cx="3492262" cy="769441"/>
          </a:xfrm>
        </p:grpSpPr>
        <p:sp>
          <p:nvSpPr>
            <p:cNvPr id="51" name="文本框 50"/>
            <p:cNvSpPr txBox="1"/>
            <p:nvPr/>
          </p:nvSpPr>
          <p:spPr>
            <a:xfrm>
              <a:off x="1184078" y="2313500"/>
              <a:ext cx="832279" cy="769441"/>
            </a:xfrm>
            <a:prstGeom prst="rect">
              <a:avLst/>
            </a:prstGeom>
            <a:noFill/>
          </p:spPr>
          <p:txBody>
            <a:bodyPr wrap="none">
              <a:spAutoFit/>
            </a:bodyPr>
            <a:lstStyle/>
            <a:p>
              <a:r>
                <a:rPr lang="en-US" sz="4400" b="1">
                  <a:latin typeface="方正粗黑宋简体" panose="02000000000000000000" charset="-122"/>
                  <a:ea typeface="方正粗黑宋简体" panose="02000000000000000000" charset="-122"/>
                </a:rPr>
                <a:t>02</a:t>
              </a:r>
              <a:endParaRPr lang="zh-CN" sz="4400" b="1">
                <a:latin typeface="方正粗黑宋简体" panose="02000000000000000000" charset="-122"/>
                <a:ea typeface="方正粗黑宋简体" panose="02000000000000000000" charset="-122"/>
              </a:endParaRPr>
            </a:p>
          </p:txBody>
        </p:sp>
        <p:sp>
          <p:nvSpPr>
            <p:cNvPr id="52" name="文本框 51"/>
            <p:cNvSpPr txBox="1"/>
            <p:nvPr/>
          </p:nvSpPr>
          <p:spPr>
            <a:xfrm>
              <a:off x="2029462" y="2333498"/>
              <a:ext cx="2646878" cy="461665"/>
            </a:xfrm>
            <a:prstGeom prst="rect">
              <a:avLst/>
            </a:prstGeom>
            <a:noFill/>
          </p:spPr>
          <p:txBody>
            <a:bodyPr wrap="none">
              <a:spAutoFit/>
            </a:bodyPr>
            <a:lstStyle/>
            <a:p>
              <a:r>
                <a:rPr lang="zh-CN" altLang="en-US" sz="2400" dirty="0">
                  <a:latin typeface="FZShengShiKaiShuS-EB-GB"/>
                  <a:ea typeface="FZShengShiKaiShuS-EB-GB"/>
                </a:rPr>
                <a:t>英雄联盟职业联赛</a:t>
              </a:r>
              <a:endParaRPr lang="zh-CN" sz="2400" dirty="0">
                <a:latin typeface="FZShengShiKaiShuS-EB-GB"/>
                <a:ea typeface="FZShengShiKaiShuS-EB-GB"/>
              </a:endParaRPr>
            </a:p>
          </p:txBody>
        </p:sp>
        <p:cxnSp>
          <p:nvCxnSpPr>
            <p:cNvPr id="54" name="直接连接符 33"/>
            <p:cNvCxnSpPr/>
            <p:nvPr/>
          </p:nvCxnSpPr>
          <p:spPr>
            <a:xfrm>
              <a:off x="2029462" y="2409554"/>
              <a:ext cx="0" cy="577334"/>
            </a:xfrm>
            <a:prstGeom prst="line">
              <a:avLst/>
            </a:prstGeom>
            <a:ln w="63500">
              <a:solidFill>
                <a:srgbClr val="9A0001"/>
              </a:solidFill>
              <a:prstDash val="solid"/>
              <a:miter/>
            </a:ln>
          </p:spPr>
        </p:cxnSp>
      </p:grpSp>
      <p:grpSp>
        <p:nvGrpSpPr>
          <p:cNvPr id="55" name="组合 54"/>
          <p:cNvGrpSpPr/>
          <p:nvPr/>
        </p:nvGrpSpPr>
        <p:grpSpPr>
          <a:xfrm>
            <a:off x="1627508" y="4410557"/>
            <a:ext cx="3492262" cy="769441"/>
            <a:chOff x="1184078" y="2313500"/>
            <a:chExt cx="3492262" cy="769441"/>
          </a:xfrm>
        </p:grpSpPr>
        <p:sp>
          <p:nvSpPr>
            <p:cNvPr id="56" name="文本框 55"/>
            <p:cNvSpPr txBox="1"/>
            <p:nvPr/>
          </p:nvSpPr>
          <p:spPr>
            <a:xfrm>
              <a:off x="1184078" y="2313500"/>
              <a:ext cx="832279" cy="769441"/>
            </a:xfrm>
            <a:prstGeom prst="rect">
              <a:avLst/>
            </a:prstGeom>
            <a:noFill/>
          </p:spPr>
          <p:txBody>
            <a:bodyPr wrap="none">
              <a:spAutoFit/>
            </a:bodyPr>
            <a:lstStyle/>
            <a:p>
              <a:r>
                <a:rPr lang="en-US" sz="4400" b="1">
                  <a:latin typeface="方正粗黑宋简体" panose="02000000000000000000" charset="-122"/>
                  <a:ea typeface="方正粗黑宋简体" panose="02000000000000000000" charset="-122"/>
                </a:rPr>
                <a:t>03</a:t>
              </a:r>
              <a:endParaRPr lang="zh-CN" sz="4400" b="1">
                <a:latin typeface="方正粗黑宋简体" panose="02000000000000000000" charset="-122"/>
                <a:ea typeface="方正粗黑宋简体" panose="02000000000000000000" charset="-122"/>
              </a:endParaRPr>
            </a:p>
          </p:txBody>
        </p:sp>
        <p:sp>
          <p:nvSpPr>
            <p:cNvPr id="57" name="文本框 56"/>
            <p:cNvSpPr txBox="1"/>
            <p:nvPr/>
          </p:nvSpPr>
          <p:spPr>
            <a:xfrm>
              <a:off x="2029462" y="2333498"/>
              <a:ext cx="2646878" cy="461665"/>
            </a:xfrm>
            <a:prstGeom prst="rect">
              <a:avLst/>
            </a:prstGeom>
            <a:noFill/>
          </p:spPr>
          <p:txBody>
            <a:bodyPr wrap="none">
              <a:spAutoFit/>
            </a:bodyPr>
            <a:lstStyle/>
            <a:p>
              <a:r>
                <a:rPr lang="zh-CN" altLang="en-US" sz="2400" dirty="0">
                  <a:latin typeface="FZShengShiKaiShuS-EB-GB"/>
                  <a:ea typeface="FZShengShiKaiShuS-EB-GB"/>
                </a:rPr>
                <a:t>王者荣耀系列赛事</a:t>
              </a:r>
              <a:endParaRPr lang="zh-CN" sz="2400" dirty="0">
                <a:latin typeface="FZShengShiKaiShuS-EB-GB"/>
                <a:ea typeface="FZShengShiKaiShuS-EB-GB"/>
              </a:endParaRPr>
            </a:p>
          </p:txBody>
        </p:sp>
        <p:cxnSp>
          <p:nvCxnSpPr>
            <p:cNvPr id="59" name="直接连接符 33"/>
            <p:cNvCxnSpPr/>
            <p:nvPr/>
          </p:nvCxnSpPr>
          <p:spPr>
            <a:xfrm>
              <a:off x="2029462" y="2409554"/>
              <a:ext cx="0" cy="577334"/>
            </a:xfrm>
            <a:prstGeom prst="line">
              <a:avLst/>
            </a:prstGeom>
            <a:ln w="63500">
              <a:solidFill>
                <a:srgbClr val="9A0001"/>
              </a:solidFill>
              <a:prstDash val="solid"/>
              <a:miter/>
            </a:ln>
          </p:spPr>
        </p:cxnSp>
      </p:grpSp>
      <p:cxnSp>
        <p:nvCxnSpPr>
          <p:cNvPr id="66" name="直接连接符 10"/>
          <p:cNvCxnSpPr/>
          <p:nvPr/>
        </p:nvCxnSpPr>
        <p:spPr>
          <a:xfrm>
            <a:off x="-11561" y="5606199"/>
            <a:ext cx="1315428" cy="0"/>
          </a:xfrm>
          <a:prstGeom prst="line">
            <a:avLst/>
          </a:prstGeom>
          <a:ln w="57150">
            <a:solidFill>
              <a:srgbClr val="9A0000"/>
            </a:solidFill>
            <a:prstDash val="solid"/>
            <a:miter/>
          </a:ln>
        </p:spPr>
      </p:cxnSp>
      <p:pic>
        <p:nvPicPr>
          <p:cNvPr id="35" name="图片 34"/>
          <p:cNvPicPr>
            <a:picLocks noChangeAspect="1"/>
          </p:cNvPicPr>
          <p:nvPr/>
        </p:nvPicPr>
        <p:blipFill rotWithShape="1">
          <a:blip r:embed="rId4"/>
          <a:srcRect l="45953" t="9543" r="40850"/>
          <a:stretch>
            <a:fillRect/>
          </a:stretch>
        </p:blipFill>
        <p:spPr>
          <a:xfrm>
            <a:off x="-11561" y="1862942"/>
            <a:ext cx="1639068" cy="3733580"/>
          </a:xfrm>
          <a:prstGeom prst="rect">
            <a:avLst/>
          </a:prstGeom>
        </p:spPr>
      </p:pic>
      <p:cxnSp>
        <p:nvCxnSpPr>
          <p:cNvPr id="38" name="直接连接符 16"/>
          <p:cNvCxnSpPr/>
          <p:nvPr/>
        </p:nvCxnSpPr>
        <p:spPr>
          <a:xfrm rot="16200000">
            <a:off x="7392767" y="6172633"/>
            <a:ext cx="0" cy="796729"/>
          </a:xfrm>
          <a:prstGeom prst="line">
            <a:avLst/>
          </a:prstGeom>
          <a:ln w="12700">
            <a:solidFill>
              <a:schemeClr val="bg1"/>
            </a:solidFill>
            <a:prstDash val="solid"/>
            <a:miter/>
          </a:ln>
        </p:spPr>
      </p:cxnSp>
      <p:pic>
        <p:nvPicPr>
          <p:cNvPr id="1026" name="Picture 2" descr="王者荣耀裴小峰孙悟空_视频在线观看-爱奇艺搜索">
            <a:extLst>
              <a:ext uri="{FF2B5EF4-FFF2-40B4-BE49-F238E27FC236}">
                <a16:creationId xmlns:a16="http://schemas.microsoft.com/office/drawing/2014/main" id="{CE44F267-A668-7D06-650D-DC233ACDA1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5465" y="1556830"/>
            <a:ext cx="6231467" cy="38946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4216219"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r>
                <a:rPr lang="en-US" altLang="zh-CN" sz="3600" dirty="0">
                  <a:latin typeface="Songti SC" panose="02010600040101010101" pitchFamily="2" charset="-122"/>
                  <a:ea typeface="Songti SC" panose="02010600040101010101" pitchFamily="2" charset="-122"/>
                </a:rPr>
                <a:t> — </a:t>
              </a:r>
              <a:r>
                <a:rPr lang="zh-TW" altLang="en-US" sz="3600" dirty="0">
                  <a:solidFill>
                    <a:srgbClr val="333333"/>
                  </a:solidFill>
                  <a:latin typeface="Songti SC" panose="02010600040101010101" pitchFamily="2" charset="-122"/>
                  <a:ea typeface="Songti SC" panose="02010600040101010101" pitchFamily="2" charset="-122"/>
                </a:rPr>
                <a:t>夏</a:t>
              </a:r>
              <a:r>
                <a:rPr lang="zh-TW" altLang="en-US" sz="3600" b="0" i="0" u="none" strike="noStrike" dirty="0">
                  <a:solidFill>
                    <a:srgbClr val="333333"/>
                  </a:solidFill>
                  <a:effectLst/>
                  <a:latin typeface="Songti SC" panose="02010600040101010101" pitchFamily="2" charset="-122"/>
                  <a:ea typeface="Songti SC" panose="02010600040101010101" pitchFamily="2" charset="-122"/>
                </a:rPr>
                <a:t>季赛</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zh-TW" altLang="en-US" sz="2000" dirty="0">
                  <a:solidFill>
                    <a:srgbClr val="333333"/>
                  </a:solidFill>
                  <a:latin typeface="Songti SC" panose="02010600040101010101" pitchFamily="2" charset="-122"/>
                  <a:ea typeface="Songti SC" panose="02010600040101010101" pitchFamily="2" charset="-122"/>
                </a:rPr>
                <a:t>全球总决赛积分</a:t>
              </a:r>
              <a:endParaRPr lang="zh-CN" altLang="zh-TW"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graphicFrame>
        <p:nvGraphicFramePr>
          <p:cNvPr id="2" name="表格 3">
            <a:extLst>
              <a:ext uri="{FF2B5EF4-FFF2-40B4-BE49-F238E27FC236}">
                <a16:creationId xmlns:a16="http://schemas.microsoft.com/office/drawing/2014/main" id="{354EB859-C181-5E9A-2338-AD72823155B6}"/>
              </a:ext>
            </a:extLst>
          </p:cNvPr>
          <p:cNvGraphicFramePr>
            <a:graphicFrameLocks noGrp="1"/>
          </p:cNvGraphicFramePr>
          <p:nvPr>
            <p:extLst>
              <p:ext uri="{D42A27DB-BD31-4B8C-83A1-F6EECF244321}">
                <p14:modId xmlns:p14="http://schemas.microsoft.com/office/powerpoint/2010/main" val="1468435507"/>
              </p:ext>
            </p:extLst>
          </p:nvPr>
        </p:nvGraphicFramePr>
        <p:xfrm>
          <a:off x="2000638" y="2203547"/>
          <a:ext cx="8127999" cy="3423920"/>
        </p:xfrm>
        <a:graphic>
          <a:graphicData uri="http://schemas.openxmlformats.org/drawingml/2006/table">
            <a:tbl>
              <a:tblPr firstRow="1" bandRow="1">
                <a:tableStyleId>{0505E3EF-67EA-436B-97B2-0124C06EBD24}</a:tableStyleId>
              </a:tblPr>
              <a:tblGrid>
                <a:gridCol w="2709333">
                  <a:extLst>
                    <a:ext uri="{9D8B030D-6E8A-4147-A177-3AD203B41FA5}">
                      <a16:colId xmlns:a16="http://schemas.microsoft.com/office/drawing/2014/main" val="2202044572"/>
                    </a:ext>
                  </a:extLst>
                </a:gridCol>
                <a:gridCol w="2709333">
                  <a:extLst>
                    <a:ext uri="{9D8B030D-6E8A-4147-A177-3AD203B41FA5}">
                      <a16:colId xmlns:a16="http://schemas.microsoft.com/office/drawing/2014/main" val="3015209956"/>
                    </a:ext>
                  </a:extLst>
                </a:gridCol>
                <a:gridCol w="2709333">
                  <a:extLst>
                    <a:ext uri="{9D8B030D-6E8A-4147-A177-3AD203B41FA5}">
                      <a16:colId xmlns:a16="http://schemas.microsoft.com/office/drawing/2014/main" val="2005283184"/>
                    </a:ext>
                  </a:extLst>
                </a:gridCol>
              </a:tblGrid>
              <a:tr h="370840">
                <a:tc>
                  <a:txBody>
                    <a:bodyPr/>
                    <a:lstStyle/>
                    <a:p>
                      <a:pPr algn="ctr"/>
                      <a:r>
                        <a:rPr lang="zh-TW" altLang="en-US" sz="2400" dirty="0">
                          <a:solidFill>
                            <a:schemeClr val="bg1"/>
                          </a:solidFill>
                          <a:latin typeface="Songti SC" panose="02010600040101010101" pitchFamily="2" charset="-122"/>
                          <a:ea typeface="Songti SC" panose="02010600040101010101" pitchFamily="2" charset="-122"/>
                        </a:rPr>
                        <a:t>排名</a:t>
                      </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solidFill>
                      <a:srgbClr val="9A0300"/>
                    </a:solidFill>
                  </a:tcPr>
                </a:tc>
                <a:tc>
                  <a:txBody>
                    <a:bodyPr/>
                    <a:lstStyle/>
                    <a:p>
                      <a:pPr algn="ctr"/>
                      <a:r>
                        <a:rPr lang="zh-TW" altLang="en-US" sz="2400" dirty="0">
                          <a:solidFill>
                            <a:schemeClr val="bg1"/>
                          </a:solidFill>
                          <a:latin typeface="Songti SC" panose="02010600040101010101" pitchFamily="2" charset="-122"/>
                          <a:ea typeface="Songti SC" panose="02010600040101010101" pitchFamily="2" charset="-122"/>
                        </a:rPr>
                        <a:t>春季赛</a:t>
                      </a:r>
                    </a:p>
                  </a:txBody>
                  <a:tcPr>
                    <a:lnT w="12700" cap="flat" cmpd="sng" algn="ctr">
                      <a:noFill/>
                      <a:prstDash val="solid"/>
                      <a:round/>
                      <a:headEnd type="none" w="med" len="med"/>
                      <a:tailEnd type="none" w="med" len="med"/>
                    </a:lnT>
                    <a:solidFill>
                      <a:srgbClr val="9A0300"/>
                    </a:solidFill>
                  </a:tcPr>
                </a:tc>
                <a:tc>
                  <a:txBody>
                    <a:bodyPr/>
                    <a:lstStyle/>
                    <a:p>
                      <a:pPr algn="ctr"/>
                      <a:r>
                        <a:rPr lang="zh-TW" altLang="en-US" sz="2400" dirty="0">
                          <a:solidFill>
                            <a:schemeClr val="bg1"/>
                          </a:solidFill>
                          <a:latin typeface="Songti SC" panose="02010600040101010101" pitchFamily="2" charset="-122"/>
                          <a:ea typeface="Songti SC" panose="02010600040101010101" pitchFamily="2" charset="-122"/>
                        </a:rPr>
                        <a:t>夏季赛</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solidFill>
                      <a:srgbClr val="9A0300"/>
                    </a:solidFill>
                  </a:tcPr>
                </a:tc>
                <a:extLst>
                  <a:ext uri="{0D108BD9-81ED-4DB2-BD59-A6C34878D82A}">
                    <a16:rowId xmlns:a16="http://schemas.microsoft.com/office/drawing/2014/main" val="2336568642"/>
                  </a:ext>
                </a:extLst>
              </a:tr>
              <a:tr h="370840">
                <a:tc>
                  <a:txBody>
                    <a:bodyPr/>
                    <a:lstStyle/>
                    <a:p>
                      <a:pPr algn="ctr"/>
                      <a:r>
                        <a:rPr lang="zh-TW" altLang="en-US" dirty="0">
                          <a:latin typeface="Songti SC" panose="02010600040101010101" pitchFamily="2" charset="-122"/>
                          <a:ea typeface="Songti SC" panose="02010600040101010101" pitchFamily="2" charset="-122"/>
                        </a:rPr>
                        <a:t>第一名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90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200</a:t>
                      </a:r>
                      <a:r>
                        <a:rPr lang="zh-TW" altLang="en-US" dirty="0">
                          <a:latin typeface="Songti SC" panose="02010600040101010101" pitchFamily="2" charset="-122"/>
                          <a:ea typeface="Songti SC" panose="02010600040101010101" pitchFamily="2" charset="-122"/>
                        </a:rPr>
                        <a:t>（自动晋级）</a:t>
                      </a:r>
                    </a:p>
                  </a:txBody>
                  <a:tcPr>
                    <a:lnR w="12700" cap="flat" cmpd="sng" algn="ctr">
                      <a:noFill/>
                      <a:prstDash val="solid"/>
                      <a:round/>
                      <a:headEnd type="none" w="med" len="med"/>
                      <a:tailEnd type="none" w="med" len="med"/>
                    </a:lnR>
                  </a:tcPr>
                </a:tc>
                <a:extLst>
                  <a:ext uri="{0D108BD9-81ED-4DB2-BD59-A6C34878D82A}">
                    <a16:rowId xmlns:a16="http://schemas.microsoft.com/office/drawing/2014/main" val="3325371203"/>
                  </a:ext>
                </a:extLst>
              </a:tr>
              <a:tr h="370840">
                <a:tc>
                  <a:txBody>
                    <a:bodyPr/>
                    <a:lstStyle/>
                    <a:p>
                      <a:pPr algn="ctr"/>
                      <a:r>
                        <a:rPr lang="zh-TW" altLang="en-US" dirty="0">
                          <a:latin typeface="Songti SC" panose="02010600040101010101" pitchFamily="2" charset="-122"/>
                          <a:ea typeface="Songti SC" panose="02010600040101010101" pitchFamily="2" charset="-122"/>
                        </a:rPr>
                        <a:t>第二名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70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110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3576132814"/>
                  </a:ext>
                </a:extLst>
              </a:tr>
              <a:tr h="370840">
                <a:tc>
                  <a:txBody>
                    <a:bodyPr/>
                    <a:lstStyle/>
                    <a:p>
                      <a:pPr algn="ctr"/>
                      <a:r>
                        <a:rPr lang="zh-TW" altLang="en-US" dirty="0">
                          <a:latin typeface="Songti SC" panose="02010600040101010101" pitchFamily="2" charset="-122"/>
                          <a:ea typeface="Songti SC" panose="02010600040101010101" pitchFamily="2" charset="-122"/>
                        </a:rPr>
                        <a:t>第三名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50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80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85066678"/>
                  </a:ext>
                </a:extLst>
              </a:tr>
              <a:tr h="370840">
                <a:tc>
                  <a:txBody>
                    <a:bodyPr/>
                    <a:lstStyle/>
                    <a:p>
                      <a:pPr algn="ctr"/>
                      <a:r>
                        <a:rPr lang="zh-TW" altLang="en-US" dirty="0">
                          <a:latin typeface="Songti SC" panose="02010600040101010101" pitchFamily="2" charset="-122"/>
                          <a:ea typeface="Songti SC" panose="02010600040101010101" pitchFamily="2" charset="-122"/>
                        </a:rPr>
                        <a:t>第四名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30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60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799975648"/>
                  </a:ext>
                </a:extLst>
              </a:tr>
              <a:tr h="370840">
                <a:tc>
                  <a:txBody>
                    <a:bodyPr/>
                    <a:lstStyle/>
                    <a:p>
                      <a:pPr algn="ctr"/>
                      <a:r>
                        <a:rPr lang="zh-TW" altLang="en-US" dirty="0">
                          <a:latin typeface="Songti SC" panose="02010600040101010101" pitchFamily="2" charset="-122"/>
                          <a:ea typeface="Songti SC" panose="02010600040101010101" pitchFamily="2" charset="-122"/>
                        </a:rPr>
                        <a:t>第五名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20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40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2580800551"/>
                  </a:ext>
                </a:extLst>
              </a:tr>
              <a:tr h="370840">
                <a:tc>
                  <a:txBody>
                    <a:bodyPr/>
                    <a:lstStyle/>
                    <a:p>
                      <a:pPr algn="ctr"/>
                      <a:r>
                        <a:rPr lang="zh-TW" altLang="en-US" dirty="0">
                          <a:latin typeface="Songti SC" panose="02010600040101010101" pitchFamily="2" charset="-122"/>
                          <a:ea typeface="Songti SC" panose="02010600040101010101" pitchFamily="2" charset="-122"/>
                        </a:rPr>
                        <a:t>第六名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20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40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931782039"/>
                  </a:ext>
                </a:extLst>
              </a:tr>
              <a:tr h="370840">
                <a:tc>
                  <a:txBody>
                    <a:bodyPr/>
                    <a:lstStyle/>
                    <a:p>
                      <a:pPr algn="ctr"/>
                      <a:r>
                        <a:rPr lang="zh-TW" altLang="en-US" dirty="0">
                          <a:latin typeface="Songti SC" panose="02010600040101010101" pitchFamily="2" charset="-122"/>
                          <a:ea typeface="Songti SC" panose="02010600040101010101" pitchFamily="2" charset="-122"/>
                        </a:rPr>
                        <a:t>第七名</a:t>
                      </a:r>
                    </a:p>
                  </a:txBody>
                  <a:tcPr>
                    <a:lnL w="12700" cap="flat" cmpd="sng" algn="ctr">
                      <a:noFill/>
                      <a:prstDash val="solid"/>
                      <a:round/>
                      <a:headEnd type="none" w="med" len="med"/>
                      <a:tailEnd type="none" w="med" len="med"/>
                    </a:lnL>
                  </a:tcPr>
                </a:tc>
                <a:tc>
                  <a:txBody>
                    <a:bodyPr/>
                    <a:lstStyle/>
                    <a:p>
                      <a:pPr algn="ctr"/>
                      <a:r>
                        <a:rPr lang="en-US" altLang="zh-TW" dirty="0">
                          <a:latin typeface="Songti SC" panose="02010600040101010101" pitchFamily="2" charset="-122"/>
                          <a:ea typeface="Songti SC" panose="02010600040101010101" pitchFamily="2" charset="-122"/>
                        </a:rPr>
                        <a:t>10</a:t>
                      </a:r>
                      <a:endParaRPr lang="zh-TW" altLang="en-US" dirty="0">
                        <a:latin typeface="Songti SC" panose="02010600040101010101" pitchFamily="2" charset="-122"/>
                        <a:ea typeface="Songti SC" panose="02010600040101010101" pitchFamily="2" charset="-122"/>
                      </a:endParaRPr>
                    </a:p>
                  </a:txBody>
                  <a:tcPr/>
                </a:tc>
                <a:tc>
                  <a:txBody>
                    <a:bodyPr/>
                    <a:lstStyle/>
                    <a:p>
                      <a:pPr algn="ctr"/>
                      <a:r>
                        <a:rPr lang="en-US" altLang="zh-TW" dirty="0">
                          <a:latin typeface="Songti SC" panose="02010600040101010101" pitchFamily="2" charset="-122"/>
                          <a:ea typeface="Songti SC" panose="02010600040101010101" pitchFamily="2" charset="-122"/>
                        </a:rPr>
                        <a:t>10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tcPr>
                </a:tc>
                <a:extLst>
                  <a:ext uri="{0D108BD9-81ED-4DB2-BD59-A6C34878D82A}">
                    <a16:rowId xmlns:a16="http://schemas.microsoft.com/office/drawing/2014/main" val="1159659453"/>
                  </a:ext>
                </a:extLst>
              </a:tr>
              <a:tr h="370840">
                <a:tc>
                  <a:txBody>
                    <a:bodyPr/>
                    <a:lstStyle/>
                    <a:p>
                      <a:pPr algn="ctr"/>
                      <a:r>
                        <a:rPr lang="zh-TW" altLang="en-US" dirty="0">
                          <a:latin typeface="Songti SC" panose="02010600040101010101" pitchFamily="2" charset="-122"/>
                          <a:ea typeface="Songti SC" panose="02010600040101010101" pitchFamily="2" charset="-122"/>
                        </a:rPr>
                        <a:t>第八名</a:t>
                      </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altLang="zh-TW" dirty="0">
                          <a:latin typeface="Songti SC" panose="02010600040101010101" pitchFamily="2" charset="-122"/>
                          <a:ea typeface="Songti SC" panose="02010600040101010101" pitchFamily="2" charset="-122"/>
                        </a:rPr>
                        <a:t>10</a:t>
                      </a:r>
                      <a:endParaRPr lang="zh-TW" altLang="en-US" dirty="0">
                        <a:latin typeface="Songti SC" panose="02010600040101010101" pitchFamily="2" charset="-122"/>
                        <a:ea typeface="Songti SC" panose="02010600040101010101" pitchFamily="2" charset="-122"/>
                      </a:endParaRPr>
                    </a:p>
                  </a:txBody>
                  <a:tcPr>
                    <a:lnB w="12700" cap="flat" cmpd="sng" algn="ctr">
                      <a:noFill/>
                      <a:prstDash val="solid"/>
                      <a:round/>
                      <a:headEnd type="none" w="med" len="med"/>
                      <a:tailEnd type="none" w="med" len="med"/>
                    </a:lnB>
                  </a:tcPr>
                </a:tc>
                <a:tc>
                  <a:txBody>
                    <a:bodyPr/>
                    <a:lstStyle/>
                    <a:p>
                      <a:pPr algn="ctr"/>
                      <a:r>
                        <a:rPr lang="en-US" altLang="zh-TW" dirty="0">
                          <a:latin typeface="Songti SC" panose="02010600040101010101" pitchFamily="2" charset="-122"/>
                          <a:ea typeface="Songti SC" panose="02010600040101010101" pitchFamily="2" charset="-122"/>
                        </a:rPr>
                        <a:t>10</a:t>
                      </a:r>
                      <a:endParaRPr lang="zh-TW" altLang="en-US" dirty="0">
                        <a:latin typeface="Songti SC" panose="02010600040101010101" pitchFamily="2" charset="-122"/>
                        <a:ea typeface="Songti SC" panose="02010600040101010101" pitchFamily="2" charset="-122"/>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652059333"/>
                  </a:ext>
                </a:extLst>
              </a:tr>
            </a:tbl>
          </a:graphicData>
        </a:graphic>
      </p:graphicFrame>
      <p:pic>
        <p:nvPicPr>
          <p:cNvPr id="4" name="Picture 4">
            <a:extLst>
              <a:ext uri="{FF2B5EF4-FFF2-40B4-BE49-F238E27FC236}">
                <a16:creationId xmlns:a16="http://schemas.microsoft.com/office/drawing/2014/main" id="{C9A99F59-5E74-1B2A-0140-83DE24BF11E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87321" y="5258276"/>
            <a:ext cx="1329854" cy="132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277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5032147"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r>
                <a:rPr lang="en-US" altLang="zh-CN" sz="3600" dirty="0">
                  <a:latin typeface="Songti SC" panose="02010600040101010101" pitchFamily="2" charset="-122"/>
                  <a:ea typeface="Songti SC" panose="02010600040101010101" pitchFamily="2" charset="-122"/>
                </a:rPr>
                <a:t> — </a:t>
              </a:r>
              <a:r>
                <a:rPr lang="zh-TW" altLang="en-US" sz="3600" dirty="0">
                  <a:solidFill>
                    <a:srgbClr val="333333"/>
                  </a:solidFill>
                  <a:latin typeface="Songti SC" panose="02010600040101010101" pitchFamily="2" charset="-122"/>
                  <a:ea typeface="Songti SC" panose="02010600040101010101" pitchFamily="2" charset="-122"/>
                </a:rPr>
                <a:t>﻿全球总决赛</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rgbClr val="333333"/>
                  </a:solidFill>
                  <a:latin typeface="Songti SC" panose="02010600040101010101" pitchFamily="2" charset="-122"/>
                  <a:ea typeface="Songti SC" panose="02010600040101010101" pitchFamily="2" charset="-122"/>
                </a:rPr>
                <a:t>2022</a:t>
              </a:r>
              <a:r>
                <a:rPr lang="zh-CN" altLang="en-US" sz="2000" dirty="0">
                  <a:solidFill>
                    <a:srgbClr val="333333"/>
                  </a:solidFill>
                  <a:latin typeface="Songti SC" panose="02010600040101010101" pitchFamily="2" charset="-122"/>
                  <a:ea typeface="Songti SC" panose="02010600040101010101" pitchFamily="2" charset="-122"/>
                </a:rPr>
                <a:t> </a:t>
              </a:r>
              <a:r>
                <a:rPr lang="zh-TW" altLang="en-US" sz="2000" dirty="0">
                  <a:solidFill>
                    <a:srgbClr val="333333"/>
                  </a:solidFill>
                  <a:latin typeface="Songti SC" panose="02010600040101010101" pitchFamily="2" charset="-122"/>
                  <a:ea typeface="Songti SC" panose="02010600040101010101" pitchFamily="2" charset="-122"/>
                </a:rPr>
                <a:t>全球总决赛入围赛</a:t>
              </a:r>
              <a:endParaRPr lang="zh-CN" altLang="zh-TW"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4" name="圖片 3">
            <a:extLst>
              <a:ext uri="{FF2B5EF4-FFF2-40B4-BE49-F238E27FC236}">
                <a16:creationId xmlns:a16="http://schemas.microsoft.com/office/drawing/2014/main" id="{6AD65CE8-BA96-CDEF-C711-49242BD2D0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141" y="5094046"/>
            <a:ext cx="1678859" cy="1678859"/>
          </a:xfrm>
          <a:prstGeom prst="rect">
            <a:avLst/>
          </a:prstGeom>
        </p:spPr>
      </p:pic>
      <p:pic>
        <p:nvPicPr>
          <p:cNvPr id="6" name="圖片 5">
            <a:extLst>
              <a:ext uri="{FF2B5EF4-FFF2-40B4-BE49-F238E27FC236}">
                <a16:creationId xmlns:a16="http://schemas.microsoft.com/office/drawing/2014/main" id="{EDC354D3-1AD0-8D65-779B-F3383F30651E}"/>
              </a:ext>
            </a:extLst>
          </p:cNvPr>
          <p:cNvPicPr>
            <a:picLocks noChangeAspect="1"/>
          </p:cNvPicPr>
          <p:nvPr/>
        </p:nvPicPr>
        <p:blipFill rotWithShape="1">
          <a:blip r:embed="rId5">
            <a:extLst>
              <a:ext uri="{28A0092B-C50C-407E-A947-70E740481C1C}">
                <a14:useLocalDpi xmlns:a14="http://schemas.microsoft.com/office/drawing/2010/main" val="0"/>
              </a:ext>
            </a:extLst>
          </a:blip>
          <a:srcRect l="3148" t="1808" r="2544" b="4172"/>
          <a:stretch/>
        </p:blipFill>
        <p:spPr>
          <a:xfrm>
            <a:off x="2856745" y="1454022"/>
            <a:ext cx="6269908" cy="5248051"/>
          </a:xfrm>
          <a:prstGeom prst="rect">
            <a:avLst/>
          </a:prstGeom>
        </p:spPr>
      </p:pic>
    </p:spTree>
    <p:extLst>
      <p:ext uri="{BB962C8B-B14F-4D97-AF65-F5344CB8AC3E}">
        <p14:creationId xmlns:p14="http://schemas.microsoft.com/office/powerpoint/2010/main" val="610303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5032147"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r>
                <a:rPr lang="en-US" altLang="zh-CN" sz="3600" dirty="0">
                  <a:latin typeface="Songti SC" panose="02010600040101010101" pitchFamily="2" charset="-122"/>
                  <a:ea typeface="Songti SC" panose="02010600040101010101" pitchFamily="2" charset="-122"/>
                </a:rPr>
                <a:t> — </a:t>
              </a:r>
              <a:r>
                <a:rPr lang="zh-TW" altLang="en-US" sz="3600" dirty="0">
                  <a:solidFill>
                    <a:srgbClr val="333333"/>
                  </a:solidFill>
                  <a:latin typeface="Songti SC" panose="02010600040101010101" pitchFamily="2" charset="-122"/>
                  <a:ea typeface="Songti SC" panose="02010600040101010101" pitchFamily="2" charset="-122"/>
                </a:rPr>
                <a:t>﻿全球总决赛</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rgbClr val="333333"/>
                  </a:solidFill>
                  <a:latin typeface="Songti SC" panose="02010600040101010101" pitchFamily="2" charset="-122"/>
                  <a:ea typeface="Songti SC" panose="02010600040101010101" pitchFamily="2" charset="-122"/>
                </a:rPr>
                <a:t>2022</a:t>
              </a:r>
              <a:r>
                <a:rPr lang="zh-CN" altLang="en-US" sz="2000" dirty="0">
                  <a:solidFill>
                    <a:srgbClr val="333333"/>
                  </a:solidFill>
                  <a:latin typeface="Songti SC" panose="02010600040101010101" pitchFamily="2" charset="-122"/>
                  <a:ea typeface="Songti SC" panose="02010600040101010101" pitchFamily="2" charset="-122"/>
                </a:rPr>
                <a:t> </a:t>
              </a:r>
              <a:r>
                <a:rPr lang="zh-TW" altLang="en-US" sz="2000" dirty="0">
                  <a:solidFill>
                    <a:srgbClr val="333333"/>
                  </a:solidFill>
                  <a:latin typeface="Songti SC" panose="02010600040101010101" pitchFamily="2" charset="-122"/>
                  <a:ea typeface="Songti SC" panose="02010600040101010101" pitchFamily="2" charset="-122"/>
                </a:rPr>
                <a:t>全球总决赛小组赛</a:t>
              </a:r>
              <a:endParaRPr lang="zh-CN" altLang="zh-TW"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2" name="圖片 1">
            <a:extLst>
              <a:ext uri="{FF2B5EF4-FFF2-40B4-BE49-F238E27FC236}">
                <a16:creationId xmlns:a16="http://schemas.microsoft.com/office/drawing/2014/main" id="{3815722A-D54E-F77F-5EFA-8B04CD4A07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141" y="5094046"/>
            <a:ext cx="1678859" cy="1678859"/>
          </a:xfrm>
          <a:prstGeom prst="rect">
            <a:avLst/>
          </a:prstGeom>
        </p:spPr>
      </p:pic>
      <p:pic>
        <p:nvPicPr>
          <p:cNvPr id="4" name="圖片 3">
            <a:extLst>
              <a:ext uri="{FF2B5EF4-FFF2-40B4-BE49-F238E27FC236}">
                <a16:creationId xmlns:a16="http://schemas.microsoft.com/office/drawing/2014/main" id="{E76F570A-C56B-9851-FF19-16C224CF50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05499" y="1684691"/>
            <a:ext cx="7772400" cy="4371975"/>
          </a:xfrm>
          <a:prstGeom prst="rect">
            <a:avLst/>
          </a:prstGeom>
        </p:spPr>
      </p:pic>
    </p:spTree>
    <p:extLst>
      <p:ext uri="{BB962C8B-B14F-4D97-AF65-F5344CB8AC3E}">
        <p14:creationId xmlns:p14="http://schemas.microsoft.com/office/powerpoint/2010/main" val="3686063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5032147"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重要赛事</a:t>
              </a:r>
              <a:r>
                <a:rPr lang="en-US" altLang="zh-CN" sz="3600" dirty="0">
                  <a:latin typeface="Songti SC" panose="02010600040101010101" pitchFamily="2" charset="-122"/>
                  <a:ea typeface="Songti SC" panose="02010600040101010101" pitchFamily="2" charset="-122"/>
                </a:rPr>
                <a:t> — </a:t>
              </a:r>
              <a:r>
                <a:rPr lang="zh-TW" altLang="en-US" sz="3600" dirty="0">
                  <a:solidFill>
                    <a:srgbClr val="333333"/>
                  </a:solidFill>
                  <a:latin typeface="Songti SC" panose="02010600040101010101" pitchFamily="2" charset="-122"/>
                  <a:ea typeface="Songti SC" panose="02010600040101010101" pitchFamily="2" charset="-122"/>
                </a:rPr>
                <a:t>﻿全球总决赛</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US" altLang="zh-CN" sz="2000" dirty="0">
                  <a:solidFill>
                    <a:srgbClr val="333333"/>
                  </a:solidFill>
                  <a:latin typeface="Songti SC" panose="02010600040101010101" pitchFamily="2" charset="-122"/>
                  <a:ea typeface="Songti SC" panose="02010600040101010101" pitchFamily="2" charset="-122"/>
                </a:rPr>
                <a:t>2022</a:t>
              </a:r>
              <a:r>
                <a:rPr lang="zh-CN" altLang="en-US" sz="2000" dirty="0">
                  <a:solidFill>
                    <a:srgbClr val="333333"/>
                  </a:solidFill>
                  <a:latin typeface="Songti SC" panose="02010600040101010101" pitchFamily="2" charset="-122"/>
                  <a:ea typeface="Songti SC" panose="02010600040101010101" pitchFamily="2" charset="-122"/>
                </a:rPr>
                <a:t> </a:t>
              </a:r>
              <a:r>
                <a:rPr lang="zh-TW" altLang="en-US" sz="2000" dirty="0">
                  <a:solidFill>
                    <a:srgbClr val="333333"/>
                  </a:solidFill>
                  <a:latin typeface="Songti SC" panose="02010600040101010101" pitchFamily="2" charset="-122"/>
                  <a:ea typeface="Songti SC" panose="02010600040101010101" pitchFamily="2" charset="-122"/>
                </a:rPr>
                <a:t>全球总决赛淘汰赛</a:t>
              </a:r>
              <a:endParaRPr lang="zh-CN" altLang="zh-TW" sz="2000" dirty="0">
                <a:solidFill>
                  <a:schemeClr val="tx1">
                    <a:lumMod val="50000"/>
                    <a:lumOff val="50000"/>
                  </a:schemeClr>
                </a:solidFill>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2" name="圖片 1">
            <a:extLst>
              <a:ext uri="{FF2B5EF4-FFF2-40B4-BE49-F238E27FC236}">
                <a16:creationId xmlns:a16="http://schemas.microsoft.com/office/drawing/2014/main" id="{CB3BE63F-E133-8580-6FBA-098E4DEB06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3141" y="5094046"/>
            <a:ext cx="1678859" cy="1678859"/>
          </a:xfrm>
          <a:prstGeom prst="rect">
            <a:avLst/>
          </a:prstGeom>
        </p:spPr>
      </p:pic>
      <p:pic>
        <p:nvPicPr>
          <p:cNvPr id="4" name="圖片 3">
            <a:extLst>
              <a:ext uri="{FF2B5EF4-FFF2-40B4-BE49-F238E27FC236}">
                <a16:creationId xmlns:a16="http://schemas.microsoft.com/office/drawing/2014/main" id="{7025582E-CECB-F56B-F5EA-1AB04EBCA5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3300" y="1550901"/>
            <a:ext cx="7645400" cy="4305300"/>
          </a:xfrm>
          <a:prstGeom prst="rect">
            <a:avLst/>
          </a:prstGeom>
        </p:spPr>
      </p:pic>
    </p:spTree>
    <p:extLst>
      <p:ext uri="{BB962C8B-B14F-4D97-AF65-F5344CB8AC3E}">
        <p14:creationId xmlns:p14="http://schemas.microsoft.com/office/powerpoint/2010/main" val="1470829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2492990"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代表性战队</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 altLang="zh-CN" sz="2000" dirty="0">
                  <a:latin typeface="Songti SC" panose="02010600040101010101" pitchFamily="2" charset="-122"/>
                  <a:ea typeface="Songti SC" panose="02010600040101010101" pitchFamily="2" charset="-122"/>
                </a:rPr>
                <a:t>EDG</a:t>
              </a:r>
              <a:r>
                <a:rPr lang="zh-CN" altLang="en-US" sz="2000" dirty="0">
                  <a:latin typeface="Songti SC" panose="02010600040101010101" pitchFamily="2" charset="-122"/>
                  <a:ea typeface="Songti SC" panose="02010600040101010101" pitchFamily="2" charset="-122"/>
                </a:rPr>
                <a:t>战队</a:t>
              </a:r>
              <a:endParaRPr lang="zh-CN" sz="2000" dirty="0">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5" name="圖片 4">
            <a:extLst>
              <a:ext uri="{FF2B5EF4-FFF2-40B4-BE49-F238E27FC236}">
                <a16:creationId xmlns:a16="http://schemas.microsoft.com/office/drawing/2014/main" id="{BF5EBB36-FD13-D1D0-AF76-F6D8AE96104A}"/>
              </a:ext>
            </a:extLst>
          </p:cNvPr>
          <p:cNvPicPr>
            <a:picLocks noChangeAspect="1"/>
          </p:cNvPicPr>
          <p:nvPr/>
        </p:nvPicPr>
        <p:blipFill rotWithShape="1">
          <a:blip r:embed="rId4">
            <a:extLst>
              <a:ext uri="{28A0092B-C50C-407E-A947-70E740481C1C}">
                <a14:useLocalDpi xmlns:a14="http://schemas.microsoft.com/office/drawing/2010/main" val="0"/>
              </a:ext>
            </a:extLst>
          </a:blip>
          <a:srcRect t="42110" b="1"/>
          <a:stretch/>
        </p:blipFill>
        <p:spPr>
          <a:xfrm>
            <a:off x="2744092" y="1355056"/>
            <a:ext cx="6641091" cy="5120902"/>
          </a:xfrm>
          <a:prstGeom prst="rect">
            <a:avLst/>
          </a:prstGeom>
        </p:spPr>
      </p:pic>
    </p:spTree>
    <p:extLst>
      <p:ext uri="{BB962C8B-B14F-4D97-AF65-F5344CB8AC3E}">
        <p14:creationId xmlns:p14="http://schemas.microsoft.com/office/powerpoint/2010/main" val="2455460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2492990"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代表性战队</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 altLang="zh-CN" sz="2000" dirty="0">
                  <a:latin typeface="Songti SC" panose="02010600040101010101" pitchFamily="2" charset="-122"/>
                  <a:ea typeface="Songti SC" panose="02010600040101010101" pitchFamily="2" charset="-122"/>
                </a:rPr>
                <a:t>FPX</a:t>
              </a:r>
              <a:r>
                <a:rPr lang="zh-CN" altLang="en-US" sz="2000" dirty="0">
                  <a:latin typeface="Songti SC" panose="02010600040101010101" pitchFamily="2" charset="-122"/>
                  <a:ea typeface="Songti SC" panose="02010600040101010101" pitchFamily="2" charset="-122"/>
                </a:rPr>
                <a:t>战队</a:t>
              </a:r>
              <a:endParaRPr lang="zh-CN" sz="2000" dirty="0">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 name="圖片 2">
            <a:extLst>
              <a:ext uri="{FF2B5EF4-FFF2-40B4-BE49-F238E27FC236}">
                <a16:creationId xmlns:a16="http://schemas.microsoft.com/office/drawing/2014/main" id="{89137B1E-C12E-6346-3735-076B058BEBEA}"/>
              </a:ext>
            </a:extLst>
          </p:cNvPr>
          <p:cNvPicPr>
            <a:picLocks noChangeAspect="1"/>
          </p:cNvPicPr>
          <p:nvPr/>
        </p:nvPicPr>
        <p:blipFill rotWithShape="1">
          <a:blip r:embed="rId4">
            <a:extLst>
              <a:ext uri="{28A0092B-C50C-407E-A947-70E740481C1C}">
                <a14:useLocalDpi xmlns:a14="http://schemas.microsoft.com/office/drawing/2010/main" val="0"/>
              </a:ext>
            </a:extLst>
          </a:blip>
          <a:srcRect t="14505"/>
          <a:stretch/>
        </p:blipFill>
        <p:spPr>
          <a:xfrm>
            <a:off x="2178438" y="1320708"/>
            <a:ext cx="7772400" cy="5151172"/>
          </a:xfrm>
          <a:prstGeom prst="rect">
            <a:avLst/>
          </a:prstGeom>
        </p:spPr>
      </p:pic>
    </p:spTree>
    <p:extLst>
      <p:ext uri="{BB962C8B-B14F-4D97-AF65-F5344CB8AC3E}">
        <p14:creationId xmlns:p14="http://schemas.microsoft.com/office/powerpoint/2010/main" val="2802681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9" name="组合 28">
            <a:extLst>
              <a:ext uri="{FF2B5EF4-FFF2-40B4-BE49-F238E27FC236}">
                <a16:creationId xmlns:a16="http://schemas.microsoft.com/office/drawing/2014/main" id="{22A88A27-379F-27A2-8149-C617D091A2B9}"/>
              </a:ext>
            </a:extLst>
          </p:cNvPr>
          <p:cNvGrpSpPr/>
          <p:nvPr/>
        </p:nvGrpSpPr>
        <p:grpSpPr>
          <a:xfrm>
            <a:off x="959551" y="340946"/>
            <a:ext cx="5105087" cy="963734"/>
            <a:chOff x="657210" y="372731"/>
            <a:chExt cx="5105087" cy="963734"/>
          </a:xfrm>
        </p:grpSpPr>
        <p:sp>
          <p:nvSpPr>
            <p:cNvPr id="10" name="文本框 29">
              <a:extLst>
                <a:ext uri="{FF2B5EF4-FFF2-40B4-BE49-F238E27FC236}">
                  <a16:creationId xmlns:a16="http://schemas.microsoft.com/office/drawing/2014/main" id="{23364EB0-B230-E115-9B32-0EC883D23FEC}"/>
                </a:ext>
              </a:extLst>
            </p:cNvPr>
            <p:cNvSpPr txBox="1"/>
            <p:nvPr/>
          </p:nvSpPr>
          <p:spPr>
            <a:xfrm>
              <a:off x="657211" y="372731"/>
              <a:ext cx="2492990"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代表性战队</a:t>
              </a:r>
              <a:endParaRPr lang="zh-CN" altLang="zh-TW" sz="3600" dirty="0">
                <a:latin typeface="Songti SC" panose="02010600040101010101" pitchFamily="2" charset="-122"/>
                <a:ea typeface="Songti SC" panose="02010600040101010101" pitchFamily="2" charset="-122"/>
              </a:endParaRPr>
            </a:p>
          </p:txBody>
        </p:sp>
        <p:sp>
          <p:nvSpPr>
            <p:cNvPr id="11" name="文本框 30">
              <a:extLst>
                <a:ext uri="{FF2B5EF4-FFF2-40B4-BE49-F238E27FC236}">
                  <a16:creationId xmlns:a16="http://schemas.microsoft.com/office/drawing/2014/main" id="{53E6D1BB-DBED-B5E2-1725-C71189889FDE}"/>
                </a:ext>
              </a:extLst>
            </p:cNvPr>
            <p:cNvSpPr txBox="1"/>
            <p:nvPr/>
          </p:nvSpPr>
          <p:spPr>
            <a:xfrm>
              <a:off x="657210" y="936355"/>
              <a:ext cx="5105087" cy="400110"/>
            </a:xfrm>
            <a:prstGeom prst="rect">
              <a:avLst/>
            </a:prstGeom>
            <a:noFill/>
          </p:spPr>
          <p:txBody>
            <a:bodyPr wrap="square">
              <a:spAutoFit/>
            </a:bodyPr>
            <a:lstStyle/>
            <a:p>
              <a:r>
                <a:rPr lang="en" altLang="zh-TW" sz="2000" b="0" i="0" dirty="0">
                  <a:effectLst/>
                  <a:latin typeface="Songti SC" panose="02010600040101010101" pitchFamily="2" charset="-122"/>
                  <a:ea typeface="Songti SC" panose="02010600040101010101" pitchFamily="2" charset="-122"/>
                </a:rPr>
                <a:t>IG</a:t>
              </a:r>
              <a:r>
                <a:rPr lang="zh-CN" altLang="en-US" sz="2000" dirty="0">
                  <a:latin typeface="Songti SC" panose="02010600040101010101" pitchFamily="2" charset="-122"/>
                  <a:ea typeface="Songti SC" panose="02010600040101010101" pitchFamily="2" charset="-122"/>
                </a:rPr>
                <a:t>战队</a:t>
              </a:r>
              <a:endParaRPr lang="zh-CN" sz="2000" dirty="0">
                <a:latin typeface="Songti SC" panose="02010600040101010101" pitchFamily="2" charset="-122"/>
                <a:ea typeface="Songti SC" panose="02010600040101010101" pitchFamily="2" charset="-122"/>
              </a:endParaRPr>
            </a:p>
          </p:txBody>
        </p:sp>
      </p:gr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4" name="圖片 3">
            <a:extLst>
              <a:ext uri="{FF2B5EF4-FFF2-40B4-BE49-F238E27FC236}">
                <a16:creationId xmlns:a16="http://schemas.microsoft.com/office/drawing/2014/main" id="{F2E8AAF8-19E8-4B1A-5EFF-0C8800F354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987" y="1304680"/>
            <a:ext cx="7772400" cy="4857750"/>
          </a:xfrm>
          <a:prstGeom prst="rect">
            <a:avLst/>
          </a:prstGeom>
        </p:spPr>
      </p:pic>
    </p:spTree>
    <p:extLst>
      <p:ext uri="{BB962C8B-B14F-4D97-AF65-F5344CB8AC3E}">
        <p14:creationId xmlns:p14="http://schemas.microsoft.com/office/powerpoint/2010/main" val="4093273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íṧḻîḋê"/>
          <p:cNvGrpSpPr/>
          <p:nvPr/>
        </p:nvGrpSpPr>
        <p:grpSpPr>
          <a:xfrm>
            <a:off x="4354472" y="2161444"/>
            <a:ext cx="2845161" cy="3641878"/>
            <a:chOff x="4511824" y="2580652"/>
            <a:chExt cx="2731732" cy="3535984"/>
          </a:xfrm>
        </p:grpSpPr>
        <p:grpSp>
          <p:nvGrpSpPr>
            <p:cNvPr id="26" name="íṣľïḋè"/>
            <p:cNvGrpSpPr/>
            <p:nvPr/>
          </p:nvGrpSpPr>
          <p:grpSpPr>
            <a:xfrm>
              <a:off x="4987659" y="3635620"/>
              <a:ext cx="1783635" cy="2481016"/>
              <a:chOff x="1354008" y="3001534"/>
              <a:chExt cx="2503902" cy="3482900"/>
            </a:xfrm>
          </p:grpSpPr>
          <p:sp>
            <p:nvSpPr>
              <p:cNvPr id="42" name="iṧľíḑê"/>
              <p:cNvSpPr/>
              <p:nvPr/>
            </p:nvSpPr>
            <p:spPr>
              <a:xfrm flipH="1">
                <a:off x="2731781" y="3001534"/>
                <a:ext cx="616152" cy="630280"/>
              </a:xfrm>
              <a:custGeom>
                <a:avLst/>
                <a:gdLst/>
                <a:ahLst/>
                <a:cxnLst/>
                <a:rect l="0" t="0" r="0" b="0"/>
                <a:pathLst>
                  <a:path w="616152" h="630280">
                    <a:moveTo>
                      <a:pt x="616152" y="315140"/>
                    </a:moveTo>
                    <a:lnTo>
                      <a:pt x="615870" y="331496"/>
                    </a:lnTo>
                    <a:lnTo>
                      <a:pt x="614755" y="347284"/>
                    </a:lnTo>
                    <a:lnTo>
                      <a:pt x="612527" y="363068"/>
                    </a:lnTo>
                    <a:lnTo>
                      <a:pt x="609739" y="378567"/>
                    </a:lnTo>
                    <a:lnTo>
                      <a:pt x="606674" y="393778"/>
                    </a:lnTo>
                    <a:lnTo>
                      <a:pt x="602217" y="408989"/>
                    </a:lnTo>
                    <a:lnTo>
                      <a:pt x="597477" y="423627"/>
                    </a:lnTo>
                    <a:lnTo>
                      <a:pt x="591906" y="437976"/>
                    </a:lnTo>
                    <a:lnTo>
                      <a:pt x="586053" y="451753"/>
                    </a:lnTo>
                    <a:lnTo>
                      <a:pt x="579085" y="465530"/>
                    </a:lnTo>
                    <a:lnTo>
                      <a:pt x="571563" y="478446"/>
                    </a:lnTo>
                    <a:lnTo>
                      <a:pt x="563481" y="491361"/>
                    </a:lnTo>
                    <a:lnTo>
                      <a:pt x="555117" y="503704"/>
                    </a:lnTo>
                    <a:lnTo>
                      <a:pt x="545921" y="515758"/>
                    </a:lnTo>
                    <a:lnTo>
                      <a:pt x="536170" y="527240"/>
                    </a:lnTo>
                    <a:lnTo>
                      <a:pt x="525860" y="538149"/>
                    </a:lnTo>
                    <a:lnTo>
                      <a:pt x="515267" y="548191"/>
                    </a:lnTo>
                    <a:lnTo>
                      <a:pt x="504120" y="558239"/>
                    </a:lnTo>
                    <a:lnTo>
                      <a:pt x="492418" y="567998"/>
                    </a:lnTo>
                    <a:lnTo>
                      <a:pt x="480434" y="576606"/>
                    </a:lnTo>
                    <a:lnTo>
                      <a:pt x="467896" y="584642"/>
                    </a:lnTo>
                    <a:lnTo>
                      <a:pt x="454797" y="592390"/>
                    </a:lnTo>
                    <a:lnTo>
                      <a:pt x="441699" y="599281"/>
                    </a:lnTo>
                    <a:lnTo>
                      <a:pt x="428041" y="605305"/>
                    </a:lnTo>
                    <a:lnTo>
                      <a:pt x="414111" y="611335"/>
                    </a:lnTo>
                    <a:lnTo>
                      <a:pt x="399621" y="616214"/>
                    </a:lnTo>
                    <a:lnTo>
                      <a:pt x="385126" y="620232"/>
                    </a:lnTo>
                    <a:lnTo>
                      <a:pt x="370359" y="623961"/>
                    </a:lnTo>
                    <a:lnTo>
                      <a:pt x="355032" y="626834"/>
                    </a:lnTo>
                    <a:lnTo>
                      <a:pt x="339705" y="628557"/>
                    </a:lnTo>
                    <a:lnTo>
                      <a:pt x="323819" y="629991"/>
                    </a:lnTo>
                    <a:lnTo>
                      <a:pt x="308215" y="630280"/>
                    </a:lnTo>
                    <a:lnTo>
                      <a:pt x="292328" y="629991"/>
                    </a:lnTo>
                    <a:lnTo>
                      <a:pt x="276724" y="628557"/>
                    </a:lnTo>
                    <a:lnTo>
                      <a:pt x="261115" y="626834"/>
                    </a:lnTo>
                    <a:lnTo>
                      <a:pt x="246071" y="623961"/>
                    </a:lnTo>
                    <a:lnTo>
                      <a:pt x="231021" y="620232"/>
                    </a:lnTo>
                    <a:lnTo>
                      <a:pt x="216526" y="616214"/>
                    </a:lnTo>
                    <a:lnTo>
                      <a:pt x="202314" y="611335"/>
                    </a:lnTo>
                    <a:lnTo>
                      <a:pt x="188383" y="605305"/>
                    </a:lnTo>
                    <a:lnTo>
                      <a:pt x="174725" y="599281"/>
                    </a:lnTo>
                    <a:lnTo>
                      <a:pt x="161350" y="592390"/>
                    </a:lnTo>
                    <a:lnTo>
                      <a:pt x="148251" y="584642"/>
                    </a:lnTo>
                    <a:lnTo>
                      <a:pt x="135990" y="576606"/>
                    </a:lnTo>
                    <a:lnTo>
                      <a:pt x="123728" y="567998"/>
                    </a:lnTo>
                    <a:lnTo>
                      <a:pt x="112304" y="558239"/>
                    </a:lnTo>
                    <a:lnTo>
                      <a:pt x="101157" y="548191"/>
                    </a:lnTo>
                    <a:lnTo>
                      <a:pt x="90287" y="538149"/>
                    </a:lnTo>
                    <a:lnTo>
                      <a:pt x="79977" y="527240"/>
                    </a:lnTo>
                    <a:lnTo>
                      <a:pt x="70503" y="515758"/>
                    </a:lnTo>
                    <a:lnTo>
                      <a:pt x="61307" y="503704"/>
                    </a:lnTo>
                    <a:lnTo>
                      <a:pt x="52948" y="491650"/>
                    </a:lnTo>
                    <a:lnTo>
                      <a:pt x="44584" y="478446"/>
                    </a:lnTo>
                    <a:lnTo>
                      <a:pt x="37339" y="465530"/>
                    </a:lnTo>
                    <a:lnTo>
                      <a:pt x="30371" y="451753"/>
                    </a:lnTo>
                    <a:lnTo>
                      <a:pt x="24240" y="437976"/>
                    </a:lnTo>
                    <a:lnTo>
                      <a:pt x="18947" y="423627"/>
                    </a:lnTo>
                    <a:lnTo>
                      <a:pt x="13930" y="408989"/>
                    </a:lnTo>
                    <a:lnTo>
                      <a:pt x="9751" y="393778"/>
                    </a:lnTo>
                    <a:lnTo>
                      <a:pt x="6408" y="378567"/>
                    </a:lnTo>
                    <a:lnTo>
                      <a:pt x="3620" y="363068"/>
                    </a:lnTo>
                    <a:lnTo>
                      <a:pt x="1669" y="347284"/>
                    </a:lnTo>
                    <a:lnTo>
                      <a:pt x="555" y="331496"/>
                    </a:lnTo>
                    <a:lnTo>
                      <a:pt x="0" y="315424"/>
                    </a:lnTo>
                    <a:lnTo>
                      <a:pt x="555" y="298779"/>
                    </a:lnTo>
                    <a:lnTo>
                      <a:pt x="1669" y="282990"/>
                    </a:lnTo>
                    <a:lnTo>
                      <a:pt x="3620" y="267207"/>
                    </a:lnTo>
                    <a:lnTo>
                      <a:pt x="6408" y="251708"/>
                    </a:lnTo>
                    <a:lnTo>
                      <a:pt x="9751" y="236497"/>
                    </a:lnTo>
                    <a:lnTo>
                      <a:pt x="13930" y="221286"/>
                    </a:lnTo>
                    <a:lnTo>
                      <a:pt x="18947" y="206648"/>
                    </a:lnTo>
                    <a:lnTo>
                      <a:pt x="24240" y="192582"/>
                    </a:lnTo>
                    <a:lnTo>
                      <a:pt x="30371" y="178522"/>
                    </a:lnTo>
                    <a:lnTo>
                      <a:pt x="37339" y="164745"/>
                    </a:lnTo>
                    <a:lnTo>
                      <a:pt x="44584" y="151829"/>
                    </a:lnTo>
                    <a:lnTo>
                      <a:pt x="52948" y="139197"/>
                    </a:lnTo>
                    <a:lnTo>
                      <a:pt x="61307" y="126571"/>
                    </a:lnTo>
                    <a:lnTo>
                      <a:pt x="70503" y="114800"/>
                    </a:lnTo>
                    <a:lnTo>
                      <a:pt x="79977" y="103324"/>
                    </a:lnTo>
                    <a:lnTo>
                      <a:pt x="90287" y="92415"/>
                    </a:lnTo>
                    <a:lnTo>
                      <a:pt x="101157" y="82083"/>
                    </a:lnTo>
                    <a:lnTo>
                      <a:pt x="112304" y="72036"/>
                    </a:lnTo>
                    <a:lnTo>
                      <a:pt x="123728" y="62855"/>
                    </a:lnTo>
                    <a:lnTo>
                      <a:pt x="135990" y="53668"/>
                    </a:lnTo>
                    <a:lnTo>
                      <a:pt x="148251" y="45632"/>
                    </a:lnTo>
                    <a:lnTo>
                      <a:pt x="161350" y="38169"/>
                    </a:lnTo>
                    <a:lnTo>
                      <a:pt x="174725" y="31283"/>
                    </a:lnTo>
                    <a:lnTo>
                      <a:pt x="188383" y="24970"/>
                    </a:lnTo>
                    <a:lnTo>
                      <a:pt x="202314" y="19229"/>
                    </a:lnTo>
                    <a:lnTo>
                      <a:pt x="216526" y="14349"/>
                    </a:lnTo>
                    <a:lnTo>
                      <a:pt x="231021" y="10042"/>
                    </a:lnTo>
                    <a:lnTo>
                      <a:pt x="246071" y="6597"/>
                    </a:lnTo>
                    <a:lnTo>
                      <a:pt x="261115" y="3729"/>
                    </a:lnTo>
                    <a:lnTo>
                      <a:pt x="276724" y="1718"/>
                    </a:lnTo>
                    <a:lnTo>
                      <a:pt x="292328" y="573"/>
                    </a:lnTo>
                    <a:lnTo>
                      <a:pt x="308215" y="0"/>
                    </a:lnTo>
                    <a:lnTo>
                      <a:pt x="323819" y="573"/>
                    </a:lnTo>
                    <a:lnTo>
                      <a:pt x="339705" y="1718"/>
                    </a:lnTo>
                    <a:lnTo>
                      <a:pt x="355032" y="3729"/>
                    </a:lnTo>
                    <a:lnTo>
                      <a:pt x="370359" y="6597"/>
                    </a:lnTo>
                    <a:lnTo>
                      <a:pt x="385126" y="10042"/>
                    </a:lnTo>
                    <a:lnTo>
                      <a:pt x="399621" y="14349"/>
                    </a:lnTo>
                    <a:lnTo>
                      <a:pt x="414111" y="19229"/>
                    </a:lnTo>
                    <a:lnTo>
                      <a:pt x="428041" y="24970"/>
                    </a:lnTo>
                    <a:lnTo>
                      <a:pt x="441699" y="31283"/>
                    </a:lnTo>
                    <a:lnTo>
                      <a:pt x="454797" y="38169"/>
                    </a:lnTo>
                    <a:lnTo>
                      <a:pt x="467896" y="45632"/>
                    </a:lnTo>
                    <a:lnTo>
                      <a:pt x="480434" y="53668"/>
                    </a:lnTo>
                    <a:lnTo>
                      <a:pt x="492418" y="62855"/>
                    </a:lnTo>
                    <a:lnTo>
                      <a:pt x="504120" y="72036"/>
                    </a:lnTo>
                    <a:lnTo>
                      <a:pt x="515267" y="82083"/>
                    </a:lnTo>
                    <a:lnTo>
                      <a:pt x="525860" y="92415"/>
                    </a:lnTo>
                    <a:lnTo>
                      <a:pt x="536170" y="103324"/>
                    </a:lnTo>
                    <a:lnTo>
                      <a:pt x="545921" y="114800"/>
                    </a:lnTo>
                    <a:lnTo>
                      <a:pt x="555117" y="126571"/>
                    </a:lnTo>
                    <a:lnTo>
                      <a:pt x="563481" y="139197"/>
                    </a:lnTo>
                    <a:lnTo>
                      <a:pt x="571563" y="151829"/>
                    </a:lnTo>
                    <a:lnTo>
                      <a:pt x="579085" y="164745"/>
                    </a:lnTo>
                    <a:lnTo>
                      <a:pt x="586053" y="178522"/>
                    </a:lnTo>
                    <a:lnTo>
                      <a:pt x="591906" y="192582"/>
                    </a:lnTo>
                    <a:lnTo>
                      <a:pt x="597477" y="206648"/>
                    </a:lnTo>
                    <a:lnTo>
                      <a:pt x="602217" y="221286"/>
                    </a:lnTo>
                    <a:lnTo>
                      <a:pt x="606674" y="236497"/>
                    </a:lnTo>
                    <a:lnTo>
                      <a:pt x="609739" y="251708"/>
                    </a:lnTo>
                    <a:lnTo>
                      <a:pt x="612527" y="267207"/>
                    </a:lnTo>
                    <a:lnTo>
                      <a:pt x="614755" y="282990"/>
                    </a:lnTo>
                    <a:lnTo>
                      <a:pt x="615870" y="298779"/>
                    </a:lnTo>
                    <a:lnTo>
                      <a:pt x="616152" y="315140"/>
                    </a:lnTo>
                    <a:close/>
                  </a:path>
                </a:pathLst>
              </a:custGeom>
              <a:solidFill>
                <a:schemeClr val="bg1">
                  <a:lumMod val="8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43" name="íŝļíḑè"/>
              <p:cNvSpPr/>
              <p:nvPr/>
            </p:nvSpPr>
            <p:spPr>
              <a:xfrm flipH="1">
                <a:off x="1354008" y="3109163"/>
                <a:ext cx="2503902" cy="3375271"/>
              </a:xfrm>
              <a:custGeom>
                <a:avLst/>
                <a:gdLst/>
                <a:ahLst/>
                <a:cxnLst/>
                <a:rect l="0" t="0" r="0" b="0"/>
                <a:pathLst>
                  <a:path w="2503902" h="3375271">
                    <a:moveTo>
                      <a:pt x="642814" y="3293477"/>
                    </a:moveTo>
                    <a:lnTo>
                      <a:pt x="633341" y="3259893"/>
                    </a:lnTo>
                    <a:lnTo>
                      <a:pt x="624431" y="3226590"/>
                    </a:lnTo>
                    <a:lnTo>
                      <a:pt x="616628" y="3194441"/>
                    </a:lnTo>
                    <a:lnTo>
                      <a:pt x="609387" y="3162038"/>
                    </a:lnTo>
                    <a:lnTo>
                      <a:pt x="602981" y="3130733"/>
                    </a:lnTo>
                    <a:lnTo>
                      <a:pt x="596847" y="3099736"/>
                    </a:lnTo>
                    <a:lnTo>
                      <a:pt x="591839" y="3069050"/>
                    </a:lnTo>
                    <a:lnTo>
                      <a:pt x="587374" y="3038897"/>
                    </a:lnTo>
                    <a:lnTo>
                      <a:pt x="582908" y="3009054"/>
                    </a:lnTo>
                    <a:lnTo>
                      <a:pt x="579570" y="2979774"/>
                    </a:lnTo>
                    <a:lnTo>
                      <a:pt x="576795" y="2950803"/>
                    </a:lnTo>
                    <a:lnTo>
                      <a:pt x="574270" y="2922113"/>
                    </a:lnTo>
                    <a:lnTo>
                      <a:pt x="572037" y="2893395"/>
                    </a:lnTo>
                    <a:lnTo>
                      <a:pt x="570931" y="2865577"/>
                    </a:lnTo>
                    <a:lnTo>
                      <a:pt x="569533" y="2837731"/>
                    </a:lnTo>
                    <a:lnTo>
                      <a:pt x="568991" y="2810166"/>
                    </a:lnTo>
                    <a:lnTo>
                      <a:pt x="568699" y="2782630"/>
                    </a:lnTo>
                    <a:lnTo>
                      <a:pt x="568991" y="2755656"/>
                    </a:lnTo>
                    <a:lnTo>
                      <a:pt x="569262" y="2728682"/>
                    </a:lnTo>
                    <a:lnTo>
                      <a:pt x="570368" y="2701989"/>
                    </a:lnTo>
                    <a:lnTo>
                      <a:pt x="571203" y="2675577"/>
                    </a:lnTo>
                    <a:lnTo>
                      <a:pt x="572601" y="2649166"/>
                    </a:lnTo>
                    <a:lnTo>
                      <a:pt x="574270" y="2622782"/>
                    </a:lnTo>
                    <a:lnTo>
                      <a:pt x="575939" y="2596652"/>
                    </a:lnTo>
                    <a:lnTo>
                      <a:pt x="578172" y="2570550"/>
                    </a:lnTo>
                    <a:lnTo>
                      <a:pt x="580404" y="2544139"/>
                    </a:lnTo>
                    <a:lnTo>
                      <a:pt x="582637" y="2518008"/>
                    </a:lnTo>
                    <a:lnTo>
                      <a:pt x="585141" y="2492188"/>
                    </a:lnTo>
                    <a:lnTo>
                      <a:pt x="590149" y="2439955"/>
                    </a:lnTo>
                    <a:lnTo>
                      <a:pt x="596012" y="2387442"/>
                    </a:lnTo>
                    <a:lnTo>
                      <a:pt x="600185" y="2345841"/>
                    </a:lnTo>
                    <a:lnTo>
                      <a:pt x="604651" y="2303651"/>
                    </a:lnTo>
                    <a:lnTo>
                      <a:pt x="608824" y="2261178"/>
                    </a:lnTo>
                    <a:lnTo>
                      <a:pt x="612726" y="2218397"/>
                    </a:lnTo>
                    <a:lnTo>
                      <a:pt x="616064" y="2175362"/>
                    </a:lnTo>
                    <a:lnTo>
                      <a:pt x="619132" y="2131174"/>
                    </a:lnTo>
                    <a:lnTo>
                      <a:pt x="620258" y="2109347"/>
                    </a:lnTo>
                    <a:lnTo>
                      <a:pt x="621656" y="2086958"/>
                    </a:lnTo>
                    <a:lnTo>
                      <a:pt x="622491" y="2064288"/>
                    </a:lnTo>
                    <a:lnTo>
                      <a:pt x="623326" y="2041617"/>
                    </a:lnTo>
                    <a:lnTo>
                      <a:pt x="623868" y="2018946"/>
                    </a:lnTo>
                    <a:lnTo>
                      <a:pt x="624160" y="1995713"/>
                    </a:lnTo>
                    <a:lnTo>
                      <a:pt x="624431" y="1972452"/>
                    </a:lnTo>
                    <a:lnTo>
                      <a:pt x="624431" y="1948938"/>
                    </a:lnTo>
                    <a:lnTo>
                      <a:pt x="624160" y="1925395"/>
                    </a:lnTo>
                    <a:lnTo>
                      <a:pt x="623597" y="1901009"/>
                    </a:lnTo>
                    <a:lnTo>
                      <a:pt x="622762" y="1876904"/>
                    </a:lnTo>
                    <a:lnTo>
                      <a:pt x="621656" y="1852489"/>
                    </a:lnTo>
                    <a:lnTo>
                      <a:pt x="620258" y="1827540"/>
                    </a:lnTo>
                    <a:lnTo>
                      <a:pt x="618589" y="1802563"/>
                    </a:lnTo>
                    <a:lnTo>
                      <a:pt x="616628" y="1777024"/>
                    </a:lnTo>
                    <a:lnTo>
                      <a:pt x="614124" y="1751203"/>
                    </a:lnTo>
                    <a:lnTo>
                      <a:pt x="611620" y="1725635"/>
                    </a:lnTo>
                    <a:lnTo>
                      <a:pt x="608553" y="1699252"/>
                    </a:lnTo>
                    <a:lnTo>
                      <a:pt x="605214" y="1672559"/>
                    </a:lnTo>
                    <a:lnTo>
                      <a:pt x="601312" y="1645585"/>
                    </a:lnTo>
                    <a:lnTo>
                      <a:pt x="597410" y="1620046"/>
                    </a:lnTo>
                    <a:lnTo>
                      <a:pt x="592381" y="1594506"/>
                    </a:lnTo>
                    <a:lnTo>
                      <a:pt x="587374" y="1569529"/>
                    </a:lnTo>
                    <a:lnTo>
                      <a:pt x="581531" y="1544271"/>
                    </a:lnTo>
                    <a:lnTo>
                      <a:pt x="574833" y="1519603"/>
                    </a:lnTo>
                    <a:lnTo>
                      <a:pt x="568156" y="1494626"/>
                    </a:lnTo>
                    <a:lnTo>
                      <a:pt x="560624" y="1469931"/>
                    </a:lnTo>
                    <a:lnTo>
                      <a:pt x="552820" y="1445263"/>
                    </a:lnTo>
                    <a:lnTo>
                      <a:pt x="544181" y="1420877"/>
                    </a:lnTo>
                    <a:lnTo>
                      <a:pt x="534980" y="1396462"/>
                    </a:lnTo>
                    <a:lnTo>
                      <a:pt x="525799" y="1372076"/>
                    </a:lnTo>
                    <a:lnTo>
                      <a:pt x="516033" y="1347689"/>
                    </a:lnTo>
                    <a:lnTo>
                      <a:pt x="506018" y="1323866"/>
                    </a:lnTo>
                    <a:lnTo>
                      <a:pt x="495418" y="1299479"/>
                    </a:lnTo>
                    <a:lnTo>
                      <a:pt x="484547" y="1275656"/>
                    </a:lnTo>
                    <a:lnTo>
                      <a:pt x="473133" y="1251832"/>
                    </a:lnTo>
                    <a:lnTo>
                      <a:pt x="461699" y="1228008"/>
                    </a:lnTo>
                    <a:lnTo>
                      <a:pt x="449993" y="1204465"/>
                    </a:lnTo>
                    <a:lnTo>
                      <a:pt x="437745" y="1180670"/>
                    </a:lnTo>
                    <a:lnTo>
                      <a:pt x="425768" y="1157127"/>
                    </a:lnTo>
                    <a:lnTo>
                      <a:pt x="412935" y="1133866"/>
                    </a:lnTo>
                    <a:lnTo>
                      <a:pt x="400395" y="1110352"/>
                    </a:lnTo>
                    <a:lnTo>
                      <a:pt x="387312" y="1087090"/>
                    </a:lnTo>
                    <a:lnTo>
                      <a:pt x="374479" y="1063857"/>
                    </a:lnTo>
                    <a:lnTo>
                      <a:pt x="347729" y="1017644"/>
                    </a:lnTo>
                    <a:lnTo>
                      <a:pt x="320708" y="971741"/>
                    </a:lnTo>
                    <a:lnTo>
                      <a:pt x="293687" y="925809"/>
                    </a:lnTo>
                    <a:lnTo>
                      <a:pt x="266373" y="880186"/>
                    </a:lnTo>
                    <a:lnTo>
                      <a:pt x="243525" y="841736"/>
                    </a:lnTo>
                    <a:lnTo>
                      <a:pt x="220677" y="803540"/>
                    </a:lnTo>
                    <a:lnTo>
                      <a:pt x="198664" y="765680"/>
                    </a:lnTo>
                    <a:lnTo>
                      <a:pt x="176650" y="727793"/>
                    </a:lnTo>
                    <a:lnTo>
                      <a:pt x="155471" y="690777"/>
                    </a:lnTo>
                    <a:lnTo>
                      <a:pt x="135127" y="653452"/>
                    </a:lnTo>
                    <a:lnTo>
                      <a:pt x="125383" y="635085"/>
                    </a:lnTo>
                    <a:lnTo>
                      <a:pt x="115618" y="616718"/>
                    </a:lnTo>
                    <a:lnTo>
                      <a:pt x="106437" y="598632"/>
                    </a:lnTo>
                    <a:lnTo>
                      <a:pt x="97235" y="580575"/>
                    </a:lnTo>
                    <a:lnTo>
                      <a:pt x="88596" y="562489"/>
                    </a:lnTo>
                    <a:lnTo>
                      <a:pt x="79958" y="544403"/>
                    </a:lnTo>
                    <a:lnTo>
                      <a:pt x="71883" y="526599"/>
                    </a:lnTo>
                    <a:lnTo>
                      <a:pt x="63808" y="508541"/>
                    </a:lnTo>
                    <a:lnTo>
                      <a:pt x="56275" y="490736"/>
                    </a:lnTo>
                    <a:lnTo>
                      <a:pt x="49306" y="473241"/>
                    </a:lnTo>
                    <a:lnTo>
                      <a:pt x="42337" y="455718"/>
                    </a:lnTo>
                    <a:lnTo>
                      <a:pt x="35931" y="438223"/>
                    </a:lnTo>
                    <a:lnTo>
                      <a:pt x="30360" y="421009"/>
                    </a:lnTo>
                    <a:lnTo>
                      <a:pt x="24517" y="403767"/>
                    </a:lnTo>
                    <a:lnTo>
                      <a:pt x="19781" y="386272"/>
                    </a:lnTo>
                    <a:lnTo>
                      <a:pt x="14752" y="369339"/>
                    </a:lnTo>
                    <a:lnTo>
                      <a:pt x="10850" y="352125"/>
                    </a:lnTo>
                    <a:lnTo>
                      <a:pt x="6948" y="335474"/>
                    </a:lnTo>
                    <a:lnTo>
                      <a:pt x="3881" y="318260"/>
                    </a:lnTo>
                    <a:lnTo>
                      <a:pt x="1106" y="301609"/>
                    </a:lnTo>
                    <a:lnTo>
                      <a:pt x="271" y="294436"/>
                    </a:lnTo>
                    <a:lnTo>
                      <a:pt x="0" y="287545"/>
                    </a:lnTo>
                    <a:lnTo>
                      <a:pt x="271" y="280935"/>
                    </a:lnTo>
                    <a:lnTo>
                      <a:pt x="835" y="274353"/>
                    </a:lnTo>
                    <a:lnTo>
                      <a:pt x="1669" y="268025"/>
                    </a:lnTo>
                    <a:lnTo>
                      <a:pt x="3046" y="262005"/>
                    </a:lnTo>
                    <a:lnTo>
                      <a:pt x="4444" y="256267"/>
                    </a:lnTo>
                    <a:lnTo>
                      <a:pt x="6677" y="250811"/>
                    </a:lnTo>
                    <a:lnTo>
                      <a:pt x="8618" y="245073"/>
                    </a:lnTo>
                    <a:lnTo>
                      <a:pt x="10850" y="240207"/>
                    </a:lnTo>
                    <a:lnTo>
                      <a:pt x="13646" y="235594"/>
                    </a:lnTo>
                    <a:lnTo>
                      <a:pt x="16421" y="231009"/>
                    </a:lnTo>
                    <a:lnTo>
                      <a:pt x="18946" y="226424"/>
                    </a:lnTo>
                    <a:lnTo>
                      <a:pt x="21721" y="222402"/>
                    </a:lnTo>
                    <a:lnTo>
                      <a:pt x="24789" y="218661"/>
                    </a:lnTo>
                    <a:lnTo>
                      <a:pt x="27585" y="215511"/>
                    </a:lnTo>
                    <a:lnTo>
                      <a:pt x="32864" y="209492"/>
                    </a:lnTo>
                    <a:lnTo>
                      <a:pt x="38435" y="204035"/>
                    </a:lnTo>
                    <a:lnTo>
                      <a:pt x="44569" y="198297"/>
                    </a:lnTo>
                    <a:lnTo>
                      <a:pt x="50975" y="193403"/>
                    </a:lnTo>
                    <a:lnTo>
                      <a:pt x="57110" y="188818"/>
                    </a:lnTo>
                    <a:lnTo>
                      <a:pt x="64350" y="184234"/>
                    </a:lnTo>
                    <a:lnTo>
                      <a:pt x="71319" y="180211"/>
                    </a:lnTo>
                    <a:lnTo>
                      <a:pt x="78289" y="176470"/>
                    </a:lnTo>
                    <a:lnTo>
                      <a:pt x="85821" y="173320"/>
                    </a:lnTo>
                    <a:lnTo>
                      <a:pt x="93062" y="170451"/>
                    </a:lnTo>
                    <a:lnTo>
                      <a:pt x="100573" y="167863"/>
                    </a:lnTo>
                    <a:lnTo>
                      <a:pt x="108377" y="165866"/>
                    </a:lnTo>
                    <a:lnTo>
                      <a:pt x="116181" y="164151"/>
                    </a:lnTo>
                    <a:lnTo>
                      <a:pt x="123714" y="162997"/>
                    </a:lnTo>
                    <a:lnTo>
                      <a:pt x="131517" y="162435"/>
                    </a:lnTo>
                    <a:lnTo>
                      <a:pt x="139029" y="162126"/>
                    </a:lnTo>
                    <a:lnTo>
                      <a:pt x="142931" y="162126"/>
                    </a:lnTo>
                    <a:lnTo>
                      <a:pt x="147396" y="162435"/>
                    </a:lnTo>
                    <a:lnTo>
                      <a:pt x="151570" y="162716"/>
                    </a:lnTo>
                    <a:lnTo>
                      <a:pt x="156035" y="163279"/>
                    </a:lnTo>
                    <a:lnTo>
                      <a:pt x="160208" y="164151"/>
                    </a:lnTo>
                    <a:lnTo>
                      <a:pt x="164945" y="164994"/>
                    </a:lnTo>
                    <a:lnTo>
                      <a:pt x="169681" y="166738"/>
                    </a:lnTo>
                    <a:lnTo>
                      <a:pt x="174418" y="168173"/>
                    </a:lnTo>
                    <a:lnTo>
                      <a:pt x="178883" y="170170"/>
                    </a:lnTo>
                    <a:lnTo>
                      <a:pt x="183348" y="172476"/>
                    </a:lnTo>
                    <a:lnTo>
                      <a:pt x="187793" y="175036"/>
                    </a:lnTo>
                    <a:lnTo>
                      <a:pt x="192258" y="178214"/>
                    </a:lnTo>
                    <a:lnTo>
                      <a:pt x="196431" y="181646"/>
                    </a:lnTo>
                    <a:lnTo>
                      <a:pt x="200604" y="185387"/>
                    </a:lnTo>
                    <a:lnTo>
                      <a:pt x="204506" y="189690"/>
                    </a:lnTo>
                    <a:lnTo>
                      <a:pt x="208137" y="194556"/>
                    </a:lnTo>
                    <a:lnTo>
                      <a:pt x="220677" y="212361"/>
                    </a:lnTo>
                    <a:lnTo>
                      <a:pt x="233781" y="231290"/>
                    </a:lnTo>
                    <a:lnTo>
                      <a:pt x="247427" y="251401"/>
                    </a:lnTo>
                    <a:lnTo>
                      <a:pt x="261074" y="272919"/>
                    </a:lnTo>
                    <a:lnTo>
                      <a:pt x="275283" y="294717"/>
                    </a:lnTo>
                    <a:lnTo>
                      <a:pt x="289785" y="317669"/>
                    </a:lnTo>
                    <a:lnTo>
                      <a:pt x="304558" y="341212"/>
                    </a:lnTo>
                    <a:lnTo>
                      <a:pt x="319873" y="365317"/>
                    </a:lnTo>
                    <a:lnTo>
                      <a:pt x="347458" y="409505"/>
                    </a:lnTo>
                    <a:lnTo>
                      <a:pt x="376170" y="454565"/>
                    </a:lnTo>
                    <a:lnTo>
                      <a:pt x="390650" y="477545"/>
                    </a:lnTo>
                    <a:lnTo>
                      <a:pt x="405695" y="500215"/>
                    </a:lnTo>
                    <a:lnTo>
                      <a:pt x="420468" y="522886"/>
                    </a:lnTo>
                    <a:lnTo>
                      <a:pt x="435783" y="545556"/>
                    </a:lnTo>
                    <a:lnTo>
                      <a:pt x="450828" y="567946"/>
                    </a:lnTo>
                    <a:lnTo>
                      <a:pt x="466164" y="589744"/>
                    </a:lnTo>
                    <a:lnTo>
                      <a:pt x="481772" y="611852"/>
                    </a:lnTo>
                    <a:lnTo>
                      <a:pt x="497379" y="633370"/>
                    </a:lnTo>
                    <a:lnTo>
                      <a:pt x="513529" y="654324"/>
                    </a:lnTo>
                    <a:lnTo>
                      <a:pt x="529408" y="674689"/>
                    </a:lnTo>
                    <a:lnTo>
                      <a:pt x="545287" y="695081"/>
                    </a:lnTo>
                    <a:lnTo>
                      <a:pt x="561730" y="714292"/>
                    </a:lnTo>
                    <a:lnTo>
                      <a:pt x="578172" y="733249"/>
                    </a:lnTo>
                    <a:lnTo>
                      <a:pt x="594614" y="751026"/>
                    </a:lnTo>
                    <a:lnTo>
                      <a:pt x="610785" y="768268"/>
                    </a:lnTo>
                    <a:lnTo>
                      <a:pt x="627499" y="784329"/>
                    </a:lnTo>
                    <a:lnTo>
                      <a:pt x="644212" y="799827"/>
                    </a:lnTo>
                    <a:lnTo>
                      <a:pt x="660926" y="814172"/>
                    </a:lnTo>
                    <a:lnTo>
                      <a:pt x="677660" y="827363"/>
                    </a:lnTo>
                    <a:lnTo>
                      <a:pt x="694645" y="839430"/>
                    </a:lnTo>
                    <a:lnTo>
                      <a:pt x="711651" y="850343"/>
                    </a:lnTo>
                    <a:lnTo>
                      <a:pt x="728635" y="860385"/>
                    </a:lnTo>
                    <a:lnTo>
                      <a:pt x="745641" y="868710"/>
                    </a:lnTo>
                    <a:lnTo>
                      <a:pt x="762647" y="875602"/>
                    </a:lnTo>
                    <a:lnTo>
                      <a:pt x="779924" y="881030"/>
                    </a:lnTo>
                    <a:lnTo>
                      <a:pt x="796909" y="885052"/>
                    </a:lnTo>
                    <a:lnTo>
                      <a:pt x="814185" y="887640"/>
                    </a:lnTo>
                    <a:lnTo>
                      <a:pt x="830899" y="888512"/>
                    </a:lnTo>
                    <a:lnTo>
                      <a:pt x="839266" y="888203"/>
                    </a:lnTo>
                    <a:lnTo>
                      <a:pt x="847341" y="887640"/>
                    </a:lnTo>
                    <a:lnTo>
                      <a:pt x="855709" y="886768"/>
                    </a:lnTo>
                    <a:lnTo>
                      <a:pt x="863512" y="885334"/>
                    </a:lnTo>
                    <a:lnTo>
                      <a:pt x="867414" y="884490"/>
                    </a:lnTo>
                    <a:lnTo>
                      <a:pt x="871587" y="883337"/>
                    </a:lnTo>
                    <a:lnTo>
                      <a:pt x="875489" y="882183"/>
                    </a:lnTo>
                    <a:lnTo>
                      <a:pt x="879955" y="880468"/>
                    </a:lnTo>
                    <a:lnTo>
                      <a:pt x="888593" y="877036"/>
                    </a:lnTo>
                    <a:lnTo>
                      <a:pt x="897503" y="873014"/>
                    </a:lnTo>
                    <a:lnTo>
                      <a:pt x="906141" y="868401"/>
                    </a:lnTo>
                    <a:lnTo>
                      <a:pt x="915343" y="863254"/>
                    </a:lnTo>
                    <a:lnTo>
                      <a:pt x="924253" y="857516"/>
                    </a:lnTo>
                    <a:lnTo>
                      <a:pt x="933163" y="852059"/>
                    </a:lnTo>
                    <a:lnTo>
                      <a:pt x="941801" y="845730"/>
                    </a:lnTo>
                    <a:lnTo>
                      <a:pt x="950439" y="839430"/>
                    </a:lnTo>
                    <a:lnTo>
                      <a:pt x="958807" y="833411"/>
                    </a:lnTo>
                    <a:lnTo>
                      <a:pt x="966882" y="827082"/>
                    </a:lnTo>
                    <a:lnTo>
                      <a:pt x="981384" y="815325"/>
                    </a:lnTo>
                    <a:lnTo>
                      <a:pt x="994466" y="804411"/>
                    </a:lnTo>
                    <a:lnTo>
                      <a:pt x="995864" y="803540"/>
                    </a:lnTo>
                    <a:lnTo>
                      <a:pt x="1007299" y="793217"/>
                    </a:lnTo>
                    <a:lnTo>
                      <a:pt x="1018441" y="782613"/>
                    </a:lnTo>
                    <a:lnTo>
                      <a:pt x="1029855" y="771418"/>
                    </a:lnTo>
                    <a:lnTo>
                      <a:pt x="1041561" y="759070"/>
                    </a:lnTo>
                    <a:lnTo>
                      <a:pt x="1052995" y="746441"/>
                    </a:lnTo>
                    <a:lnTo>
                      <a:pt x="1064701" y="733249"/>
                    </a:lnTo>
                    <a:lnTo>
                      <a:pt x="1076678" y="719186"/>
                    </a:lnTo>
                    <a:lnTo>
                      <a:pt x="1088384" y="704841"/>
                    </a:lnTo>
                    <a:lnTo>
                      <a:pt x="1100361" y="689905"/>
                    </a:lnTo>
                    <a:lnTo>
                      <a:pt x="1112066" y="674689"/>
                    </a:lnTo>
                    <a:lnTo>
                      <a:pt x="1124043" y="658909"/>
                    </a:lnTo>
                    <a:lnTo>
                      <a:pt x="1136020" y="642848"/>
                    </a:lnTo>
                    <a:lnTo>
                      <a:pt x="1147997" y="626478"/>
                    </a:lnTo>
                    <a:lnTo>
                      <a:pt x="1159995" y="609265"/>
                    </a:lnTo>
                    <a:lnTo>
                      <a:pt x="1171972" y="592051"/>
                    </a:lnTo>
                    <a:lnTo>
                      <a:pt x="1183949" y="574246"/>
                    </a:lnTo>
                    <a:lnTo>
                      <a:pt x="1207924" y="538665"/>
                    </a:lnTo>
                    <a:lnTo>
                      <a:pt x="1232149" y="501650"/>
                    </a:lnTo>
                    <a:lnTo>
                      <a:pt x="1256124" y="463762"/>
                    </a:lnTo>
                    <a:lnTo>
                      <a:pt x="1279807" y="426156"/>
                    </a:lnTo>
                    <a:lnTo>
                      <a:pt x="1303490" y="387425"/>
                    </a:lnTo>
                    <a:lnTo>
                      <a:pt x="1326901" y="349537"/>
                    </a:lnTo>
                    <a:lnTo>
                      <a:pt x="1349749" y="311369"/>
                    </a:lnTo>
                    <a:lnTo>
                      <a:pt x="1372597" y="273481"/>
                    </a:lnTo>
                    <a:lnTo>
                      <a:pt x="1382905" y="256549"/>
                    </a:lnTo>
                    <a:lnTo>
                      <a:pt x="1392942" y="239897"/>
                    </a:lnTo>
                    <a:lnTo>
                      <a:pt x="1402957" y="223274"/>
                    </a:lnTo>
                    <a:lnTo>
                      <a:pt x="1412994" y="206904"/>
                    </a:lnTo>
                    <a:lnTo>
                      <a:pt x="1422467" y="190843"/>
                    </a:lnTo>
                    <a:lnTo>
                      <a:pt x="1432232" y="174755"/>
                    </a:lnTo>
                    <a:lnTo>
                      <a:pt x="1441976" y="159257"/>
                    </a:lnTo>
                    <a:lnTo>
                      <a:pt x="1451721" y="143758"/>
                    </a:lnTo>
                    <a:lnTo>
                      <a:pt x="1461194" y="128851"/>
                    </a:lnTo>
                    <a:lnTo>
                      <a:pt x="1470124" y="113915"/>
                    </a:lnTo>
                    <a:lnTo>
                      <a:pt x="1479305" y="99570"/>
                    </a:lnTo>
                    <a:lnTo>
                      <a:pt x="1488507" y="85788"/>
                    </a:lnTo>
                    <a:lnTo>
                      <a:pt x="1497146" y="72034"/>
                    </a:lnTo>
                    <a:lnTo>
                      <a:pt x="1505784" y="58814"/>
                    </a:lnTo>
                    <a:lnTo>
                      <a:pt x="1514151" y="46185"/>
                    </a:lnTo>
                    <a:lnTo>
                      <a:pt x="1522790" y="33837"/>
                    </a:lnTo>
                    <a:lnTo>
                      <a:pt x="1525294" y="29843"/>
                    </a:lnTo>
                    <a:lnTo>
                      <a:pt x="1528632" y="26102"/>
                    </a:lnTo>
                    <a:lnTo>
                      <a:pt x="1531971" y="22671"/>
                    </a:lnTo>
                    <a:lnTo>
                      <a:pt x="1535601" y="19211"/>
                    </a:lnTo>
                    <a:lnTo>
                      <a:pt x="1539775" y="16623"/>
                    </a:lnTo>
                    <a:lnTo>
                      <a:pt x="1543676" y="13754"/>
                    </a:lnTo>
                    <a:lnTo>
                      <a:pt x="1547870" y="10885"/>
                    </a:lnTo>
                    <a:lnTo>
                      <a:pt x="1552315" y="8888"/>
                    </a:lnTo>
                    <a:lnTo>
                      <a:pt x="1557051" y="6863"/>
                    </a:lnTo>
                    <a:lnTo>
                      <a:pt x="1561788" y="5147"/>
                    </a:lnTo>
                    <a:lnTo>
                      <a:pt x="1566817" y="3432"/>
                    </a:lnTo>
                    <a:lnTo>
                      <a:pt x="1572096" y="2278"/>
                    </a:lnTo>
                    <a:lnTo>
                      <a:pt x="1577124" y="1434"/>
                    </a:lnTo>
                    <a:lnTo>
                      <a:pt x="1582696" y="844"/>
                    </a:lnTo>
                    <a:lnTo>
                      <a:pt x="1588538" y="0"/>
                    </a:lnTo>
                    <a:lnTo>
                      <a:pt x="1594109" y="0"/>
                    </a:lnTo>
                    <a:lnTo>
                      <a:pt x="1602205" y="281"/>
                    </a:lnTo>
                    <a:lnTo>
                      <a:pt x="1610009" y="1125"/>
                    </a:lnTo>
                    <a:lnTo>
                      <a:pt x="1617792" y="2278"/>
                    </a:lnTo>
                    <a:lnTo>
                      <a:pt x="1625888" y="3713"/>
                    </a:lnTo>
                    <a:lnTo>
                      <a:pt x="1633400" y="6019"/>
                    </a:lnTo>
                    <a:lnTo>
                      <a:pt x="1641203" y="8607"/>
                    </a:lnTo>
                    <a:lnTo>
                      <a:pt x="1648736" y="11167"/>
                    </a:lnTo>
                    <a:lnTo>
                      <a:pt x="1656248" y="14345"/>
                    </a:lnTo>
                    <a:lnTo>
                      <a:pt x="1663780" y="18058"/>
                    </a:lnTo>
                    <a:lnTo>
                      <a:pt x="1670749" y="22080"/>
                    </a:lnTo>
                    <a:lnTo>
                      <a:pt x="1677719" y="26383"/>
                    </a:lnTo>
                    <a:lnTo>
                      <a:pt x="1684396" y="30968"/>
                    </a:lnTo>
                    <a:lnTo>
                      <a:pt x="1690259" y="36425"/>
                    </a:lnTo>
                    <a:lnTo>
                      <a:pt x="1696373" y="41600"/>
                    </a:lnTo>
                    <a:lnTo>
                      <a:pt x="1702236" y="47338"/>
                    </a:lnTo>
                    <a:lnTo>
                      <a:pt x="1707244" y="53076"/>
                    </a:lnTo>
                    <a:lnTo>
                      <a:pt x="1710040" y="56536"/>
                    </a:lnTo>
                    <a:lnTo>
                      <a:pt x="1712815" y="60249"/>
                    </a:lnTo>
                    <a:lnTo>
                      <a:pt x="1715611" y="63990"/>
                    </a:lnTo>
                    <a:lnTo>
                      <a:pt x="1718115" y="68293"/>
                    </a:lnTo>
                    <a:lnTo>
                      <a:pt x="1720619" y="72596"/>
                    </a:lnTo>
                    <a:lnTo>
                      <a:pt x="1723123" y="76900"/>
                    </a:lnTo>
                    <a:lnTo>
                      <a:pt x="1725084" y="82075"/>
                    </a:lnTo>
                    <a:lnTo>
                      <a:pt x="1727317" y="86941"/>
                    </a:lnTo>
                    <a:lnTo>
                      <a:pt x="1729257" y="92679"/>
                    </a:lnTo>
                    <a:lnTo>
                      <a:pt x="1730655" y="97855"/>
                    </a:lnTo>
                    <a:lnTo>
                      <a:pt x="1731761" y="103593"/>
                    </a:lnTo>
                    <a:lnTo>
                      <a:pt x="1732888" y="109612"/>
                    </a:lnTo>
                    <a:lnTo>
                      <a:pt x="1733159" y="115941"/>
                    </a:lnTo>
                    <a:lnTo>
                      <a:pt x="1733159" y="122241"/>
                    </a:lnTo>
                    <a:lnTo>
                      <a:pt x="1732888" y="129132"/>
                    </a:lnTo>
                    <a:lnTo>
                      <a:pt x="1732053" y="136023"/>
                    </a:lnTo>
                    <a:lnTo>
                      <a:pt x="1728423" y="157822"/>
                    </a:lnTo>
                    <a:lnTo>
                      <a:pt x="1724250" y="179368"/>
                    </a:lnTo>
                    <a:lnTo>
                      <a:pt x="1719784" y="200885"/>
                    </a:lnTo>
                    <a:lnTo>
                      <a:pt x="1714776" y="222121"/>
                    </a:lnTo>
                    <a:lnTo>
                      <a:pt x="1709476" y="243638"/>
                    </a:lnTo>
                    <a:lnTo>
                      <a:pt x="1703342" y="264593"/>
                    </a:lnTo>
                    <a:lnTo>
                      <a:pt x="1696936" y="285548"/>
                    </a:lnTo>
                    <a:lnTo>
                      <a:pt x="1690259" y="306503"/>
                    </a:lnTo>
                    <a:lnTo>
                      <a:pt x="1683290" y="327148"/>
                    </a:lnTo>
                    <a:lnTo>
                      <a:pt x="1675757" y="347822"/>
                    </a:lnTo>
                    <a:lnTo>
                      <a:pt x="1668246" y="368186"/>
                    </a:lnTo>
                    <a:lnTo>
                      <a:pt x="1660150" y="388578"/>
                    </a:lnTo>
                    <a:lnTo>
                      <a:pt x="1651803" y="408661"/>
                    </a:lnTo>
                    <a:lnTo>
                      <a:pt x="1643165" y="428463"/>
                    </a:lnTo>
                    <a:lnTo>
                      <a:pt x="1634234" y="448545"/>
                    </a:lnTo>
                    <a:lnTo>
                      <a:pt x="1625053" y="468347"/>
                    </a:lnTo>
                    <a:lnTo>
                      <a:pt x="1615851" y="487867"/>
                    </a:lnTo>
                    <a:lnTo>
                      <a:pt x="1606378" y="507388"/>
                    </a:lnTo>
                    <a:lnTo>
                      <a:pt x="1596634" y="526908"/>
                    </a:lnTo>
                    <a:lnTo>
                      <a:pt x="1586598" y="545838"/>
                    </a:lnTo>
                    <a:lnTo>
                      <a:pt x="1576561" y="565077"/>
                    </a:lnTo>
                    <a:lnTo>
                      <a:pt x="1566253" y="584006"/>
                    </a:lnTo>
                    <a:lnTo>
                      <a:pt x="1556217" y="602655"/>
                    </a:lnTo>
                    <a:lnTo>
                      <a:pt x="1545909" y="621022"/>
                    </a:lnTo>
                    <a:lnTo>
                      <a:pt x="1525022" y="658037"/>
                    </a:lnTo>
                    <a:lnTo>
                      <a:pt x="1504115" y="694490"/>
                    </a:lnTo>
                    <a:lnTo>
                      <a:pt x="1483207" y="730071"/>
                    </a:lnTo>
                    <a:lnTo>
                      <a:pt x="1462320" y="765090"/>
                    </a:lnTo>
                    <a:lnTo>
                      <a:pt x="1438638" y="805565"/>
                    </a:lnTo>
                    <a:lnTo>
                      <a:pt x="1415226" y="845168"/>
                    </a:lnTo>
                    <a:lnTo>
                      <a:pt x="1404084" y="864688"/>
                    </a:lnTo>
                    <a:lnTo>
                      <a:pt x="1393213" y="883899"/>
                    </a:lnTo>
                    <a:lnTo>
                      <a:pt x="1382634" y="903138"/>
                    </a:lnTo>
                    <a:lnTo>
                      <a:pt x="1372305" y="922068"/>
                    </a:lnTo>
                    <a:lnTo>
                      <a:pt x="1362290" y="941026"/>
                    </a:lnTo>
                    <a:lnTo>
                      <a:pt x="1352817" y="959674"/>
                    </a:lnTo>
                    <a:lnTo>
                      <a:pt x="1343886" y="978041"/>
                    </a:lnTo>
                    <a:lnTo>
                      <a:pt x="1334976" y="996127"/>
                    </a:lnTo>
                    <a:lnTo>
                      <a:pt x="1326901" y="1014213"/>
                    </a:lnTo>
                    <a:lnTo>
                      <a:pt x="1319097" y="1031989"/>
                    </a:lnTo>
                    <a:lnTo>
                      <a:pt x="1312128" y="1049512"/>
                    </a:lnTo>
                    <a:lnTo>
                      <a:pt x="1305430" y="1067008"/>
                    </a:lnTo>
                    <a:lnTo>
                      <a:pt x="1299859" y="1083940"/>
                    </a:lnTo>
                    <a:lnTo>
                      <a:pt x="1294580" y="1101154"/>
                    </a:lnTo>
                    <a:lnTo>
                      <a:pt x="1290115" y="1117805"/>
                    </a:lnTo>
                    <a:lnTo>
                      <a:pt x="1286484" y="1134175"/>
                    </a:lnTo>
                    <a:lnTo>
                      <a:pt x="1283709" y="1150799"/>
                    </a:lnTo>
                    <a:lnTo>
                      <a:pt x="1281205" y="1166887"/>
                    </a:lnTo>
                    <a:lnTo>
                      <a:pt x="1280078" y="1182667"/>
                    </a:lnTo>
                    <a:lnTo>
                      <a:pt x="1279807" y="1198165"/>
                    </a:lnTo>
                    <a:lnTo>
                      <a:pt x="1280078" y="1213663"/>
                    </a:lnTo>
                    <a:lnTo>
                      <a:pt x="1281205" y="1228880"/>
                    </a:lnTo>
                    <a:lnTo>
                      <a:pt x="1283709" y="1243787"/>
                    </a:lnTo>
                    <a:lnTo>
                      <a:pt x="1287047" y="1258442"/>
                    </a:lnTo>
                    <a:lnTo>
                      <a:pt x="1291513" y="1272787"/>
                    </a:lnTo>
                    <a:lnTo>
                      <a:pt x="1296813" y="1287131"/>
                    </a:lnTo>
                    <a:lnTo>
                      <a:pt x="1303490" y="1301195"/>
                    </a:lnTo>
                    <a:lnTo>
                      <a:pt x="1311022" y="1314668"/>
                    </a:lnTo>
                    <a:lnTo>
                      <a:pt x="1317136" y="1324147"/>
                    </a:lnTo>
                    <a:lnTo>
                      <a:pt x="1323563" y="1333035"/>
                    </a:lnTo>
                    <a:lnTo>
                      <a:pt x="1330240" y="1341361"/>
                    </a:lnTo>
                    <a:lnTo>
                      <a:pt x="1337209" y="1349968"/>
                    </a:lnTo>
                    <a:lnTo>
                      <a:pt x="1344449" y="1358012"/>
                    </a:lnTo>
                    <a:lnTo>
                      <a:pt x="1351690" y="1365775"/>
                    </a:lnTo>
                    <a:lnTo>
                      <a:pt x="1359494" y="1373229"/>
                    </a:lnTo>
                    <a:lnTo>
                      <a:pt x="1367861" y="1379839"/>
                    </a:lnTo>
                    <a:lnTo>
                      <a:pt x="1376207" y="1386702"/>
                    </a:lnTo>
                    <a:lnTo>
                      <a:pt x="1385138" y="1393312"/>
                    </a:lnTo>
                    <a:lnTo>
                      <a:pt x="1394047" y="1399922"/>
                    </a:lnTo>
                    <a:lnTo>
                      <a:pt x="1403249" y="1405660"/>
                    </a:lnTo>
                    <a:lnTo>
                      <a:pt x="1412994" y="1411398"/>
                    </a:lnTo>
                    <a:lnTo>
                      <a:pt x="1423030" y="1416573"/>
                    </a:lnTo>
                    <a:lnTo>
                      <a:pt x="1433338" y="1421439"/>
                    </a:lnTo>
                    <a:lnTo>
                      <a:pt x="1443917" y="1426615"/>
                    </a:lnTo>
                    <a:lnTo>
                      <a:pt x="1454788" y="1430918"/>
                    </a:lnTo>
                    <a:lnTo>
                      <a:pt x="1465930" y="1434940"/>
                    </a:lnTo>
                    <a:lnTo>
                      <a:pt x="1477365" y="1438934"/>
                    </a:lnTo>
                    <a:lnTo>
                      <a:pt x="1489342" y="1442394"/>
                    </a:lnTo>
                    <a:lnTo>
                      <a:pt x="1501319" y="1445825"/>
                    </a:lnTo>
                    <a:lnTo>
                      <a:pt x="1513859" y="1448694"/>
                    </a:lnTo>
                    <a:lnTo>
                      <a:pt x="1526963" y="1451563"/>
                    </a:lnTo>
                    <a:lnTo>
                      <a:pt x="1540067" y="1453870"/>
                    </a:lnTo>
                    <a:lnTo>
                      <a:pt x="1553150" y="1455867"/>
                    </a:lnTo>
                    <a:lnTo>
                      <a:pt x="1567359" y="1457892"/>
                    </a:lnTo>
                    <a:lnTo>
                      <a:pt x="1581298" y="1459327"/>
                    </a:lnTo>
                    <a:lnTo>
                      <a:pt x="1595778" y="1460480"/>
                    </a:lnTo>
                    <a:lnTo>
                      <a:pt x="1610280" y="1461914"/>
                    </a:lnTo>
                    <a:lnTo>
                      <a:pt x="1625325" y="1462477"/>
                    </a:lnTo>
                    <a:lnTo>
                      <a:pt x="1640932" y="1462758"/>
                    </a:lnTo>
                    <a:lnTo>
                      <a:pt x="1656811" y="1463039"/>
                    </a:lnTo>
                    <a:lnTo>
                      <a:pt x="1672982" y="1462758"/>
                    </a:lnTo>
                    <a:lnTo>
                      <a:pt x="1689696" y="1462477"/>
                    </a:lnTo>
                    <a:lnTo>
                      <a:pt x="1706409" y="1461605"/>
                    </a:lnTo>
                    <a:lnTo>
                      <a:pt x="1723415" y="1460480"/>
                    </a:lnTo>
                    <a:lnTo>
                      <a:pt x="1740128" y="1459327"/>
                    </a:lnTo>
                    <a:lnTo>
                      <a:pt x="1757405" y="1457892"/>
                    </a:lnTo>
                    <a:lnTo>
                      <a:pt x="1774390" y="1456176"/>
                    </a:lnTo>
                    <a:lnTo>
                      <a:pt x="1791667" y="1454151"/>
                    </a:lnTo>
                    <a:lnTo>
                      <a:pt x="1808944" y="1451873"/>
                    </a:lnTo>
                    <a:lnTo>
                      <a:pt x="1826221" y="1449848"/>
                    </a:lnTo>
                    <a:lnTo>
                      <a:pt x="1843790" y="1446979"/>
                    </a:lnTo>
                    <a:lnTo>
                      <a:pt x="1861067" y="1444110"/>
                    </a:lnTo>
                    <a:lnTo>
                      <a:pt x="1895892" y="1438372"/>
                    </a:lnTo>
                    <a:lnTo>
                      <a:pt x="1930717" y="1431762"/>
                    </a:lnTo>
                    <a:lnTo>
                      <a:pt x="1965271" y="1424589"/>
                    </a:lnTo>
                    <a:lnTo>
                      <a:pt x="1999554" y="1417136"/>
                    </a:lnTo>
                    <a:lnTo>
                      <a:pt x="2033815" y="1409373"/>
                    </a:lnTo>
                    <a:lnTo>
                      <a:pt x="2067534" y="1401356"/>
                    </a:lnTo>
                    <a:lnTo>
                      <a:pt x="2100690" y="1393312"/>
                    </a:lnTo>
                    <a:lnTo>
                      <a:pt x="2133012" y="1385267"/>
                    </a:lnTo>
                    <a:lnTo>
                      <a:pt x="2164498" y="1376970"/>
                    </a:lnTo>
                    <a:lnTo>
                      <a:pt x="2195442" y="1369207"/>
                    </a:lnTo>
                    <a:lnTo>
                      <a:pt x="2223298" y="1362034"/>
                    </a:lnTo>
                    <a:lnTo>
                      <a:pt x="2250319" y="1354862"/>
                    </a:lnTo>
                    <a:lnTo>
                      <a:pt x="2276235" y="1348252"/>
                    </a:lnTo>
                    <a:lnTo>
                      <a:pt x="2301044" y="1342514"/>
                    </a:lnTo>
                    <a:lnTo>
                      <a:pt x="2324435" y="1336776"/>
                    </a:lnTo>
                    <a:lnTo>
                      <a:pt x="2346740" y="1331910"/>
                    </a:lnTo>
                    <a:lnTo>
                      <a:pt x="2367627" y="1327607"/>
                    </a:lnTo>
                    <a:lnTo>
                      <a:pt x="2387700" y="1323866"/>
                    </a:lnTo>
                    <a:lnTo>
                      <a:pt x="2390767" y="1323584"/>
                    </a:lnTo>
                    <a:lnTo>
                      <a:pt x="2394106" y="1323303"/>
                    </a:lnTo>
                    <a:lnTo>
                      <a:pt x="2397173" y="1322994"/>
                    </a:lnTo>
                    <a:lnTo>
                      <a:pt x="2400240" y="1322994"/>
                    </a:lnTo>
                    <a:lnTo>
                      <a:pt x="2404414" y="1322994"/>
                    </a:lnTo>
                    <a:lnTo>
                      <a:pt x="2408587" y="1323584"/>
                    </a:lnTo>
                    <a:lnTo>
                      <a:pt x="2412781" y="1324147"/>
                    </a:lnTo>
                    <a:lnTo>
                      <a:pt x="2416954" y="1324738"/>
                    </a:lnTo>
                    <a:lnTo>
                      <a:pt x="2420856" y="1325863"/>
                    </a:lnTo>
                    <a:lnTo>
                      <a:pt x="2424758" y="1327297"/>
                    </a:lnTo>
                    <a:lnTo>
                      <a:pt x="2428660" y="1328732"/>
                    </a:lnTo>
                    <a:lnTo>
                      <a:pt x="2432562" y="1330166"/>
                    </a:lnTo>
                    <a:lnTo>
                      <a:pt x="2436171" y="1332191"/>
                    </a:lnTo>
                    <a:lnTo>
                      <a:pt x="2439802" y="1334470"/>
                    </a:lnTo>
                    <a:lnTo>
                      <a:pt x="2443141" y="1336495"/>
                    </a:lnTo>
                    <a:lnTo>
                      <a:pt x="2446771" y="1339083"/>
                    </a:lnTo>
                    <a:lnTo>
                      <a:pt x="2450110" y="1341361"/>
                    </a:lnTo>
                    <a:lnTo>
                      <a:pt x="2453448" y="1344230"/>
                    </a:lnTo>
                    <a:lnTo>
                      <a:pt x="2456516" y="1347099"/>
                    </a:lnTo>
                    <a:lnTo>
                      <a:pt x="2459583" y="1349968"/>
                    </a:lnTo>
                    <a:lnTo>
                      <a:pt x="2465717" y="1356296"/>
                    </a:lnTo>
                    <a:lnTo>
                      <a:pt x="2471017" y="1363188"/>
                    </a:lnTo>
                    <a:lnTo>
                      <a:pt x="2476296" y="1370360"/>
                    </a:lnTo>
                    <a:lnTo>
                      <a:pt x="2481033" y="1377814"/>
                    </a:lnTo>
                    <a:lnTo>
                      <a:pt x="2485227" y="1385577"/>
                    </a:lnTo>
                    <a:lnTo>
                      <a:pt x="2489400" y="1393312"/>
                    </a:lnTo>
                    <a:lnTo>
                      <a:pt x="2492739" y="1401356"/>
                    </a:lnTo>
                    <a:lnTo>
                      <a:pt x="2495264" y="1409373"/>
                    </a:lnTo>
                    <a:lnTo>
                      <a:pt x="2498039" y="1417698"/>
                    </a:lnTo>
                    <a:lnTo>
                      <a:pt x="2500271" y="1426615"/>
                    </a:lnTo>
                    <a:lnTo>
                      <a:pt x="2501669" y="1435503"/>
                    </a:lnTo>
                    <a:lnTo>
                      <a:pt x="2503047" y="1444391"/>
                    </a:lnTo>
                    <a:lnTo>
                      <a:pt x="2503610" y="1453870"/>
                    </a:lnTo>
                    <a:lnTo>
                      <a:pt x="2503902" y="1463039"/>
                    </a:lnTo>
                    <a:lnTo>
                      <a:pt x="2503610" y="1467652"/>
                    </a:lnTo>
                    <a:lnTo>
                      <a:pt x="2503339" y="1472518"/>
                    </a:lnTo>
                    <a:lnTo>
                      <a:pt x="2502775" y="1477103"/>
                    </a:lnTo>
                    <a:lnTo>
                      <a:pt x="2501941" y="1481716"/>
                    </a:lnTo>
                    <a:lnTo>
                      <a:pt x="2501106" y="1486301"/>
                    </a:lnTo>
                    <a:lnTo>
                      <a:pt x="2500271" y="1490885"/>
                    </a:lnTo>
                    <a:lnTo>
                      <a:pt x="2498873" y="1495779"/>
                    </a:lnTo>
                    <a:lnTo>
                      <a:pt x="2497475" y="1500083"/>
                    </a:lnTo>
                    <a:lnTo>
                      <a:pt x="2496098" y="1504668"/>
                    </a:lnTo>
                    <a:lnTo>
                      <a:pt x="2494137" y="1508971"/>
                    </a:lnTo>
                    <a:lnTo>
                      <a:pt x="2491904" y="1513275"/>
                    </a:lnTo>
                    <a:lnTo>
                      <a:pt x="2489964" y="1517578"/>
                    </a:lnTo>
                    <a:lnTo>
                      <a:pt x="2487460" y="1521600"/>
                    </a:lnTo>
                    <a:lnTo>
                      <a:pt x="2484664" y="1525622"/>
                    </a:lnTo>
                    <a:lnTo>
                      <a:pt x="2482160" y="1529926"/>
                    </a:lnTo>
                    <a:lnTo>
                      <a:pt x="2478821" y="1533948"/>
                    </a:lnTo>
                    <a:lnTo>
                      <a:pt x="2475462" y="1537661"/>
                    </a:lnTo>
                    <a:lnTo>
                      <a:pt x="2471852" y="1541121"/>
                    </a:lnTo>
                    <a:lnTo>
                      <a:pt x="2467950" y="1544552"/>
                    </a:lnTo>
                    <a:lnTo>
                      <a:pt x="2463777" y="1548012"/>
                    </a:lnTo>
                    <a:lnTo>
                      <a:pt x="2448169" y="1560050"/>
                    </a:lnTo>
                    <a:lnTo>
                      <a:pt x="2432270" y="1571245"/>
                    </a:lnTo>
                    <a:lnTo>
                      <a:pt x="2415848" y="1581877"/>
                    </a:lnTo>
                    <a:lnTo>
                      <a:pt x="2399677" y="1592200"/>
                    </a:lnTo>
                    <a:lnTo>
                      <a:pt x="2382964" y="1601679"/>
                    </a:lnTo>
                    <a:lnTo>
                      <a:pt x="2366250" y="1611129"/>
                    </a:lnTo>
                    <a:lnTo>
                      <a:pt x="2348973" y="1619736"/>
                    </a:lnTo>
                    <a:lnTo>
                      <a:pt x="2331696" y="1627781"/>
                    </a:lnTo>
                    <a:lnTo>
                      <a:pt x="2314419" y="1635544"/>
                    </a:lnTo>
                    <a:lnTo>
                      <a:pt x="2296579" y="1642716"/>
                    </a:lnTo>
                    <a:lnTo>
                      <a:pt x="2278467" y="1649889"/>
                    </a:lnTo>
                    <a:lnTo>
                      <a:pt x="2260356" y="1655908"/>
                    </a:lnTo>
                    <a:lnTo>
                      <a:pt x="2242244" y="1662237"/>
                    </a:lnTo>
                    <a:lnTo>
                      <a:pt x="2223569" y="1668256"/>
                    </a:lnTo>
                    <a:lnTo>
                      <a:pt x="2204915" y="1673403"/>
                    </a:lnTo>
                    <a:lnTo>
                      <a:pt x="2185948" y="1678579"/>
                    </a:lnTo>
                    <a:lnTo>
                      <a:pt x="2167002" y="1683473"/>
                    </a:lnTo>
                    <a:lnTo>
                      <a:pt x="2147785" y="1688057"/>
                    </a:lnTo>
                    <a:lnTo>
                      <a:pt x="2128567" y="1692080"/>
                    </a:lnTo>
                    <a:lnTo>
                      <a:pt x="2109058" y="1696074"/>
                    </a:lnTo>
                    <a:lnTo>
                      <a:pt x="2089277" y="1700096"/>
                    </a:lnTo>
                    <a:lnTo>
                      <a:pt x="2069767" y="1703556"/>
                    </a:lnTo>
                    <a:lnTo>
                      <a:pt x="2049694" y="1706987"/>
                    </a:lnTo>
                    <a:lnTo>
                      <a:pt x="2029642" y="1710447"/>
                    </a:lnTo>
                    <a:lnTo>
                      <a:pt x="1989225" y="1716185"/>
                    </a:lnTo>
                    <a:lnTo>
                      <a:pt x="1948265" y="1722204"/>
                    </a:lnTo>
                    <a:lnTo>
                      <a:pt x="1907034" y="1727379"/>
                    </a:lnTo>
                    <a:lnTo>
                      <a:pt x="1865511" y="1732527"/>
                    </a:lnTo>
                    <a:lnTo>
                      <a:pt x="1813681" y="1739418"/>
                    </a:lnTo>
                    <a:lnTo>
                      <a:pt x="1762142" y="1746309"/>
                    </a:lnTo>
                    <a:lnTo>
                      <a:pt x="1736227" y="1750050"/>
                    </a:lnTo>
                    <a:lnTo>
                      <a:pt x="1710311" y="1753763"/>
                    </a:lnTo>
                    <a:lnTo>
                      <a:pt x="1684667" y="1758066"/>
                    </a:lnTo>
                    <a:lnTo>
                      <a:pt x="1658752" y="1762370"/>
                    </a:lnTo>
                    <a:lnTo>
                      <a:pt x="1633400" y="1766982"/>
                    </a:lnTo>
                    <a:lnTo>
                      <a:pt x="1607776" y="1772439"/>
                    </a:lnTo>
                    <a:lnTo>
                      <a:pt x="1582403" y="1777868"/>
                    </a:lnTo>
                    <a:lnTo>
                      <a:pt x="1557344" y="1783915"/>
                    </a:lnTo>
                    <a:lnTo>
                      <a:pt x="1532263" y="1789934"/>
                    </a:lnTo>
                    <a:lnTo>
                      <a:pt x="1507453" y="1797107"/>
                    </a:lnTo>
                    <a:lnTo>
                      <a:pt x="1482936" y="1804561"/>
                    </a:lnTo>
                    <a:lnTo>
                      <a:pt x="1458690" y="1812605"/>
                    </a:lnTo>
                    <a:lnTo>
                      <a:pt x="1434444" y="1821493"/>
                    </a:lnTo>
                    <a:lnTo>
                      <a:pt x="1410761" y="1830691"/>
                    </a:lnTo>
                    <a:lnTo>
                      <a:pt x="1387078" y="1841013"/>
                    </a:lnTo>
                    <a:lnTo>
                      <a:pt x="1363959" y="1851927"/>
                    </a:lnTo>
                    <a:lnTo>
                      <a:pt x="1341111" y="1863403"/>
                    </a:lnTo>
                    <a:lnTo>
                      <a:pt x="1318534" y="1875751"/>
                    </a:lnTo>
                    <a:lnTo>
                      <a:pt x="1296520" y="1888942"/>
                    </a:lnTo>
                    <a:lnTo>
                      <a:pt x="1274507" y="1903287"/>
                    </a:lnTo>
                    <a:lnTo>
                      <a:pt x="1253328" y="1918504"/>
                    </a:lnTo>
                    <a:lnTo>
                      <a:pt x="1232441" y="1934565"/>
                    </a:lnTo>
                    <a:lnTo>
                      <a:pt x="1212097" y="1951807"/>
                    </a:lnTo>
                    <a:lnTo>
                      <a:pt x="1192024" y="1969864"/>
                    </a:lnTo>
                    <a:lnTo>
                      <a:pt x="1172536" y="1989385"/>
                    </a:lnTo>
                    <a:lnTo>
                      <a:pt x="1153589" y="2010058"/>
                    </a:lnTo>
                    <a:lnTo>
                      <a:pt x="1135186" y="2031294"/>
                    </a:lnTo>
                    <a:lnTo>
                      <a:pt x="1117345" y="2054246"/>
                    </a:lnTo>
                    <a:lnTo>
                      <a:pt x="1093120" y="2092696"/>
                    </a:lnTo>
                    <a:lnTo>
                      <a:pt x="1070272" y="2132299"/>
                    </a:lnTo>
                    <a:lnTo>
                      <a:pt x="1049093" y="2172774"/>
                    </a:lnTo>
                    <a:lnTo>
                      <a:pt x="1029312" y="2214093"/>
                    </a:lnTo>
                    <a:lnTo>
                      <a:pt x="1010637" y="2256284"/>
                    </a:lnTo>
                    <a:lnTo>
                      <a:pt x="993632" y="2299038"/>
                    </a:lnTo>
                    <a:lnTo>
                      <a:pt x="977482" y="2342101"/>
                    </a:lnTo>
                    <a:lnTo>
                      <a:pt x="962980" y="2386007"/>
                    </a:lnTo>
                    <a:lnTo>
                      <a:pt x="949334" y="2429633"/>
                    </a:lnTo>
                    <a:lnTo>
                      <a:pt x="936793" y="2473820"/>
                    </a:lnTo>
                    <a:lnTo>
                      <a:pt x="925651" y="2518008"/>
                    </a:lnTo>
                    <a:lnTo>
                      <a:pt x="915343" y="2562224"/>
                    </a:lnTo>
                    <a:lnTo>
                      <a:pt x="905870" y="2605850"/>
                    </a:lnTo>
                    <a:lnTo>
                      <a:pt x="897774" y="2649475"/>
                    </a:lnTo>
                    <a:lnTo>
                      <a:pt x="890262" y="2692510"/>
                    </a:lnTo>
                    <a:lnTo>
                      <a:pt x="883564" y="2734982"/>
                    </a:lnTo>
                    <a:lnTo>
                      <a:pt x="877722" y="2777173"/>
                    </a:lnTo>
                    <a:lnTo>
                      <a:pt x="872714" y="2818211"/>
                    </a:lnTo>
                    <a:lnTo>
                      <a:pt x="867978" y="2858405"/>
                    </a:lnTo>
                    <a:lnTo>
                      <a:pt x="864347" y="2897417"/>
                    </a:lnTo>
                    <a:lnTo>
                      <a:pt x="861280" y="2935586"/>
                    </a:lnTo>
                    <a:lnTo>
                      <a:pt x="858505" y="2972601"/>
                    </a:lnTo>
                    <a:lnTo>
                      <a:pt x="856814" y="3007901"/>
                    </a:lnTo>
                    <a:lnTo>
                      <a:pt x="854874" y="3042075"/>
                    </a:lnTo>
                    <a:lnTo>
                      <a:pt x="854039" y="3074197"/>
                    </a:lnTo>
                    <a:lnTo>
                      <a:pt x="853205" y="3105193"/>
                    </a:lnTo>
                    <a:lnTo>
                      <a:pt x="852641" y="3133911"/>
                    </a:lnTo>
                    <a:lnTo>
                      <a:pt x="852641" y="3160576"/>
                    </a:lnTo>
                    <a:lnTo>
                      <a:pt x="852641" y="3185271"/>
                    </a:lnTo>
                    <a:lnTo>
                      <a:pt x="852912" y="3207942"/>
                    </a:lnTo>
                    <a:lnTo>
                      <a:pt x="853205" y="3228615"/>
                    </a:lnTo>
                    <a:lnTo>
                      <a:pt x="853747" y="3246111"/>
                    </a:lnTo>
                    <a:lnTo>
                      <a:pt x="853476" y="3255871"/>
                    </a:lnTo>
                    <a:lnTo>
                      <a:pt x="852641" y="3265350"/>
                    </a:lnTo>
                    <a:lnTo>
                      <a:pt x="850409" y="3275110"/>
                    </a:lnTo>
                    <a:lnTo>
                      <a:pt x="847633" y="3284279"/>
                    </a:lnTo>
                    <a:lnTo>
                      <a:pt x="843732" y="3293758"/>
                    </a:lnTo>
                    <a:lnTo>
                      <a:pt x="839537" y="3302365"/>
                    </a:lnTo>
                    <a:lnTo>
                      <a:pt x="834258" y="3310972"/>
                    </a:lnTo>
                    <a:lnTo>
                      <a:pt x="828687" y="3319298"/>
                    </a:lnTo>
                    <a:lnTo>
                      <a:pt x="822261" y="3327033"/>
                    </a:lnTo>
                    <a:lnTo>
                      <a:pt x="815583" y="3334515"/>
                    </a:lnTo>
                    <a:lnTo>
                      <a:pt x="808343" y="3341687"/>
                    </a:lnTo>
                    <a:lnTo>
                      <a:pt x="800539" y="3348269"/>
                    </a:lnTo>
                    <a:lnTo>
                      <a:pt x="792464" y="3354007"/>
                    </a:lnTo>
                    <a:lnTo>
                      <a:pt x="784097" y="3359463"/>
                    </a:lnTo>
                    <a:lnTo>
                      <a:pt x="775187" y="3364076"/>
                    </a:lnTo>
                    <a:lnTo>
                      <a:pt x="766549" y="3367789"/>
                    </a:lnTo>
                    <a:lnTo>
                      <a:pt x="757618" y="3370939"/>
                    </a:lnTo>
                    <a:lnTo>
                      <a:pt x="748437" y="3373527"/>
                    </a:lnTo>
                    <a:lnTo>
                      <a:pt x="739507" y="3374680"/>
                    </a:lnTo>
                    <a:lnTo>
                      <a:pt x="730326" y="3375271"/>
                    </a:lnTo>
                    <a:lnTo>
                      <a:pt x="721395" y="3374962"/>
                    </a:lnTo>
                    <a:lnTo>
                      <a:pt x="712485" y="3373527"/>
                    </a:lnTo>
                    <a:lnTo>
                      <a:pt x="703576" y="3370939"/>
                    </a:lnTo>
                    <a:lnTo>
                      <a:pt x="695208" y="3367508"/>
                    </a:lnTo>
                    <a:lnTo>
                      <a:pt x="687133" y="3362642"/>
                    </a:lnTo>
                    <a:lnTo>
                      <a:pt x="679329" y="3356595"/>
                    </a:lnTo>
                    <a:lnTo>
                      <a:pt x="671797" y="3349422"/>
                    </a:lnTo>
                    <a:lnTo>
                      <a:pt x="664828" y="3341096"/>
                    </a:lnTo>
                    <a:lnTo>
                      <a:pt x="658422" y="3331336"/>
                    </a:lnTo>
                    <a:lnTo>
                      <a:pt x="652579" y="3320142"/>
                    </a:lnTo>
                    <a:lnTo>
                      <a:pt x="647280" y="3307231"/>
                    </a:lnTo>
                    <a:lnTo>
                      <a:pt x="642814" y="3293477"/>
                    </a:lnTo>
                    <a:close/>
                  </a:path>
                </a:pathLst>
              </a:custGeom>
              <a:solidFill>
                <a:schemeClr val="bg1">
                  <a:lumMod val="8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grpSp>
        <p:sp>
          <p:nvSpPr>
            <p:cNvPr id="27" name="îṩḻïḍê"/>
            <p:cNvSpPr/>
            <p:nvPr/>
          </p:nvSpPr>
          <p:spPr>
            <a:xfrm flipH="1">
              <a:off x="4511824" y="3996885"/>
              <a:ext cx="621146" cy="635434"/>
            </a:xfrm>
            <a:custGeom>
              <a:avLst/>
              <a:gdLst/>
              <a:ahLst/>
              <a:cxnLst/>
              <a:rect l="0" t="0" r="0" b="0"/>
              <a:pathLst>
                <a:path w="621146" h="635434">
                  <a:moveTo>
                    <a:pt x="621146" y="317918"/>
                  </a:moveTo>
                  <a:lnTo>
                    <a:pt x="620747" y="334275"/>
                  </a:lnTo>
                  <a:lnTo>
                    <a:pt x="619557" y="350426"/>
                  </a:lnTo>
                  <a:lnTo>
                    <a:pt x="617569" y="366375"/>
                  </a:lnTo>
                  <a:lnTo>
                    <a:pt x="614790" y="381912"/>
                  </a:lnTo>
                  <a:lnTo>
                    <a:pt x="611415" y="397448"/>
                  </a:lnTo>
                  <a:lnTo>
                    <a:pt x="607046" y="412582"/>
                  </a:lnTo>
                  <a:lnTo>
                    <a:pt x="602279" y="427298"/>
                  </a:lnTo>
                  <a:lnTo>
                    <a:pt x="596719" y="441611"/>
                  </a:lnTo>
                  <a:lnTo>
                    <a:pt x="590363" y="455516"/>
                  </a:lnTo>
                  <a:lnTo>
                    <a:pt x="583613" y="469215"/>
                  </a:lnTo>
                  <a:lnTo>
                    <a:pt x="576263" y="482501"/>
                  </a:lnTo>
                  <a:lnTo>
                    <a:pt x="567924" y="495586"/>
                  </a:lnTo>
                  <a:lnTo>
                    <a:pt x="559389" y="507855"/>
                  </a:lnTo>
                  <a:lnTo>
                    <a:pt x="550253" y="519917"/>
                  </a:lnTo>
                  <a:lnTo>
                    <a:pt x="540521" y="531572"/>
                  </a:lnTo>
                  <a:lnTo>
                    <a:pt x="530195" y="542406"/>
                  </a:lnTo>
                  <a:lnTo>
                    <a:pt x="519273" y="553039"/>
                  </a:lnTo>
                  <a:lnTo>
                    <a:pt x="508154" y="563058"/>
                  </a:lnTo>
                  <a:lnTo>
                    <a:pt x="496435" y="572462"/>
                  </a:lnTo>
                  <a:lnTo>
                    <a:pt x="484126" y="581253"/>
                  </a:lnTo>
                  <a:lnTo>
                    <a:pt x="471615" y="589429"/>
                  </a:lnTo>
                  <a:lnTo>
                    <a:pt x="458706" y="597197"/>
                  </a:lnTo>
                  <a:lnTo>
                    <a:pt x="445206" y="604356"/>
                  </a:lnTo>
                  <a:lnTo>
                    <a:pt x="431505" y="610488"/>
                  </a:lnTo>
                  <a:lnTo>
                    <a:pt x="417405" y="616212"/>
                  </a:lnTo>
                  <a:lnTo>
                    <a:pt x="402906" y="621322"/>
                  </a:lnTo>
                  <a:lnTo>
                    <a:pt x="388216" y="625617"/>
                  </a:lnTo>
                  <a:lnTo>
                    <a:pt x="373122" y="629096"/>
                  </a:lnTo>
                  <a:lnTo>
                    <a:pt x="358029" y="631955"/>
                  </a:lnTo>
                  <a:lnTo>
                    <a:pt x="342345" y="633999"/>
                  </a:lnTo>
                  <a:lnTo>
                    <a:pt x="326656" y="635021"/>
                  </a:lnTo>
                  <a:lnTo>
                    <a:pt x="310573" y="635429"/>
                  </a:lnTo>
                  <a:lnTo>
                    <a:pt x="294682" y="635021"/>
                  </a:lnTo>
                  <a:lnTo>
                    <a:pt x="278796" y="633999"/>
                  </a:lnTo>
                  <a:lnTo>
                    <a:pt x="263309" y="631955"/>
                  </a:lnTo>
                  <a:lnTo>
                    <a:pt x="248018" y="629096"/>
                  </a:lnTo>
                  <a:lnTo>
                    <a:pt x="233126" y="625617"/>
                  </a:lnTo>
                  <a:lnTo>
                    <a:pt x="218234" y="621322"/>
                  </a:lnTo>
                  <a:lnTo>
                    <a:pt x="203736" y="616212"/>
                  </a:lnTo>
                  <a:lnTo>
                    <a:pt x="189636" y="610488"/>
                  </a:lnTo>
                  <a:lnTo>
                    <a:pt x="175738" y="604356"/>
                  </a:lnTo>
                  <a:lnTo>
                    <a:pt x="162435" y="597197"/>
                  </a:lnTo>
                  <a:lnTo>
                    <a:pt x="149525" y="589429"/>
                  </a:lnTo>
                  <a:lnTo>
                    <a:pt x="136818" y="581253"/>
                  </a:lnTo>
                  <a:lnTo>
                    <a:pt x="124504" y="572462"/>
                  </a:lnTo>
                  <a:lnTo>
                    <a:pt x="112986" y="563058"/>
                  </a:lnTo>
                  <a:lnTo>
                    <a:pt x="101666" y="553039"/>
                  </a:lnTo>
                  <a:lnTo>
                    <a:pt x="90946" y="542406"/>
                  </a:lnTo>
                  <a:lnTo>
                    <a:pt x="80423" y="531572"/>
                  </a:lnTo>
                  <a:lnTo>
                    <a:pt x="70692" y="519917"/>
                  </a:lnTo>
                  <a:lnTo>
                    <a:pt x="61752" y="507855"/>
                  </a:lnTo>
                  <a:lnTo>
                    <a:pt x="53015" y="495586"/>
                  </a:lnTo>
                  <a:lnTo>
                    <a:pt x="44878" y="482501"/>
                  </a:lnTo>
                  <a:lnTo>
                    <a:pt x="37331" y="469215"/>
                  </a:lnTo>
                  <a:lnTo>
                    <a:pt x="30576" y="455516"/>
                  </a:lnTo>
                  <a:lnTo>
                    <a:pt x="24225" y="441611"/>
                  </a:lnTo>
                  <a:lnTo>
                    <a:pt x="18665" y="427298"/>
                  </a:lnTo>
                  <a:lnTo>
                    <a:pt x="13898" y="412582"/>
                  </a:lnTo>
                  <a:lnTo>
                    <a:pt x="9726" y="397448"/>
                  </a:lnTo>
                  <a:lnTo>
                    <a:pt x="6155" y="381912"/>
                  </a:lnTo>
                  <a:lnTo>
                    <a:pt x="3572" y="366375"/>
                  </a:lnTo>
                  <a:lnTo>
                    <a:pt x="1387" y="350426"/>
                  </a:lnTo>
                  <a:lnTo>
                    <a:pt x="393" y="334275"/>
                  </a:lnTo>
                  <a:lnTo>
                    <a:pt x="0" y="317918"/>
                  </a:lnTo>
                  <a:lnTo>
                    <a:pt x="393" y="301561"/>
                  </a:lnTo>
                  <a:lnTo>
                    <a:pt x="1387" y="285410"/>
                  </a:lnTo>
                  <a:lnTo>
                    <a:pt x="3572" y="269466"/>
                  </a:lnTo>
                  <a:lnTo>
                    <a:pt x="6155" y="253925"/>
                  </a:lnTo>
                  <a:lnTo>
                    <a:pt x="9726" y="238590"/>
                  </a:lnTo>
                  <a:lnTo>
                    <a:pt x="13898" y="223461"/>
                  </a:lnTo>
                  <a:lnTo>
                    <a:pt x="18665" y="208740"/>
                  </a:lnTo>
                  <a:lnTo>
                    <a:pt x="24225" y="194432"/>
                  </a:lnTo>
                  <a:lnTo>
                    <a:pt x="30576" y="180119"/>
                  </a:lnTo>
                  <a:lnTo>
                    <a:pt x="37331" y="166420"/>
                  </a:lnTo>
                  <a:lnTo>
                    <a:pt x="44878" y="153336"/>
                  </a:lnTo>
                  <a:lnTo>
                    <a:pt x="53015" y="140251"/>
                  </a:lnTo>
                  <a:lnTo>
                    <a:pt x="61752" y="127780"/>
                  </a:lnTo>
                  <a:lnTo>
                    <a:pt x="70692" y="115919"/>
                  </a:lnTo>
                  <a:lnTo>
                    <a:pt x="80423" y="104471"/>
                  </a:lnTo>
                  <a:lnTo>
                    <a:pt x="90946" y="93430"/>
                  </a:lnTo>
                  <a:lnTo>
                    <a:pt x="101666" y="82802"/>
                  </a:lnTo>
                  <a:lnTo>
                    <a:pt x="112986" y="72784"/>
                  </a:lnTo>
                  <a:lnTo>
                    <a:pt x="124504" y="63379"/>
                  </a:lnTo>
                  <a:lnTo>
                    <a:pt x="136818" y="54383"/>
                  </a:lnTo>
                  <a:lnTo>
                    <a:pt x="149525" y="46201"/>
                  </a:lnTo>
                  <a:lnTo>
                    <a:pt x="162435" y="38640"/>
                  </a:lnTo>
                  <a:lnTo>
                    <a:pt x="175738" y="31480"/>
                  </a:lnTo>
                  <a:lnTo>
                    <a:pt x="189636" y="25147"/>
                  </a:lnTo>
                  <a:lnTo>
                    <a:pt x="203736" y="19624"/>
                  </a:lnTo>
                  <a:lnTo>
                    <a:pt x="218234" y="14514"/>
                  </a:lnTo>
                  <a:lnTo>
                    <a:pt x="233126" y="10220"/>
                  </a:lnTo>
                  <a:lnTo>
                    <a:pt x="248018" y="6746"/>
                  </a:lnTo>
                  <a:lnTo>
                    <a:pt x="263309" y="3881"/>
                  </a:lnTo>
                  <a:lnTo>
                    <a:pt x="278796" y="1837"/>
                  </a:lnTo>
                  <a:lnTo>
                    <a:pt x="294682" y="609"/>
                  </a:lnTo>
                  <a:lnTo>
                    <a:pt x="310573" y="0"/>
                  </a:lnTo>
                  <a:lnTo>
                    <a:pt x="326656" y="609"/>
                  </a:lnTo>
                  <a:lnTo>
                    <a:pt x="342345" y="1837"/>
                  </a:lnTo>
                  <a:lnTo>
                    <a:pt x="358029" y="3881"/>
                  </a:lnTo>
                  <a:lnTo>
                    <a:pt x="373122" y="6746"/>
                  </a:lnTo>
                  <a:lnTo>
                    <a:pt x="388216" y="10220"/>
                  </a:lnTo>
                  <a:lnTo>
                    <a:pt x="402906" y="14514"/>
                  </a:lnTo>
                  <a:lnTo>
                    <a:pt x="417405" y="19624"/>
                  </a:lnTo>
                  <a:lnTo>
                    <a:pt x="431505" y="25147"/>
                  </a:lnTo>
                  <a:lnTo>
                    <a:pt x="445206" y="31480"/>
                  </a:lnTo>
                  <a:lnTo>
                    <a:pt x="458706" y="38640"/>
                  </a:lnTo>
                  <a:lnTo>
                    <a:pt x="471615" y="46201"/>
                  </a:lnTo>
                  <a:lnTo>
                    <a:pt x="484126" y="54383"/>
                  </a:lnTo>
                  <a:lnTo>
                    <a:pt x="496435" y="63379"/>
                  </a:lnTo>
                  <a:lnTo>
                    <a:pt x="508154" y="72784"/>
                  </a:lnTo>
                  <a:lnTo>
                    <a:pt x="519273" y="82802"/>
                  </a:lnTo>
                  <a:lnTo>
                    <a:pt x="530195" y="93430"/>
                  </a:lnTo>
                  <a:lnTo>
                    <a:pt x="540521" y="104471"/>
                  </a:lnTo>
                  <a:lnTo>
                    <a:pt x="550253" y="115919"/>
                  </a:lnTo>
                  <a:lnTo>
                    <a:pt x="559389" y="127780"/>
                  </a:lnTo>
                  <a:lnTo>
                    <a:pt x="567924" y="140251"/>
                  </a:lnTo>
                  <a:lnTo>
                    <a:pt x="576263" y="153336"/>
                  </a:lnTo>
                  <a:lnTo>
                    <a:pt x="583613" y="166420"/>
                  </a:lnTo>
                  <a:lnTo>
                    <a:pt x="590363" y="180119"/>
                  </a:lnTo>
                  <a:lnTo>
                    <a:pt x="596719" y="194432"/>
                  </a:lnTo>
                  <a:lnTo>
                    <a:pt x="602279" y="208740"/>
                  </a:lnTo>
                  <a:lnTo>
                    <a:pt x="607046" y="223461"/>
                  </a:lnTo>
                  <a:lnTo>
                    <a:pt x="611415" y="238590"/>
                  </a:lnTo>
                  <a:lnTo>
                    <a:pt x="614790" y="253925"/>
                  </a:lnTo>
                  <a:lnTo>
                    <a:pt x="617569" y="269466"/>
                  </a:lnTo>
                  <a:lnTo>
                    <a:pt x="619557" y="285410"/>
                  </a:lnTo>
                  <a:lnTo>
                    <a:pt x="620747" y="301561"/>
                  </a:lnTo>
                  <a:lnTo>
                    <a:pt x="621146" y="317918"/>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28" name="îŝḻiḑê"/>
            <p:cNvSpPr/>
            <p:nvPr/>
          </p:nvSpPr>
          <p:spPr>
            <a:xfrm flipH="1">
              <a:off x="4997336" y="3579822"/>
              <a:ext cx="438911" cy="448975"/>
            </a:xfrm>
            <a:custGeom>
              <a:avLst/>
              <a:gdLst/>
              <a:ahLst/>
              <a:cxnLst/>
              <a:rect l="0" t="0" r="0" b="0"/>
              <a:pathLst>
                <a:path w="438911" h="448975">
                  <a:moveTo>
                    <a:pt x="438911" y="224383"/>
                  </a:moveTo>
                  <a:lnTo>
                    <a:pt x="438710" y="236041"/>
                  </a:lnTo>
                  <a:lnTo>
                    <a:pt x="437719" y="247292"/>
                  </a:lnTo>
                  <a:lnTo>
                    <a:pt x="436329" y="258748"/>
                  </a:lnTo>
                  <a:lnTo>
                    <a:pt x="434343" y="269793"/>
                  </a:lnTo>
                  <a:lnTo>
                    <a:pt x="431962" y="280632"/>
                  </a:lnTo>
                  <a:lnTo>
                    <a:pt x="428984" y="291475"/>
                  </a:lnTo>
                  <a:lnTo>
                    <a:pt x="425411" y="301700"/>
                  </a:lnTo>
                  <a:lnTo>
                    <a:pt x="421640" y="311929"/>
                  </a:lnTo>
                  <a:lnTo>
                    <a:pt x="417273" y="321952"/>
                  </a:lnTo>
                  <a:lnTo>
                    <a:pt x="412309" y="331564"/>
                  </a:lnTo>
                  <a:lnTo>
                    <a:pt x="407148" y="340974"/>
                  </a:lnTo>
                  <a:lnTo>
                    <a:pt x="401190" y="350178"/>
                  </a:lnTo>
                  <a:lnTo>
                    <a:pt x="395236" y="358768"/>
                  </a:lnTo>
                  <a:lnTo>
                    <a:pt x="388685" y="367359"/>
                  </a:lnTo>
                  <a:lnTo>
                    <a:pt x="381739" y="375541"/>
                  </a:lnTo>
                  <a:lnTo>
                    <a:pt x="374391" y="383316"/>
                  </a:lnTo>
                  <a:lnTo>
                    <a:pt x="366849" y="390679"/>
                  </a:lnTo>
                  <a:lnTo>
                    <a:pt x="358908" y="397837"/>
                  </a:lnTo>
                  <a:lnTo>
                    <a:pt x="350770" y="404384"/>
                  </a:lnTo>
                  <a:lnTo>
                    <a:pt x="342036" y="410722"/>
                  </a:lnTo>
                  <a:lnTo>
                    <a:pt x="333302" y="416451"/>
                  </a:lnTo>
                  <a:lnTo>
                    <a:pt x="323971" y="421973"/>
                  </a:lnTo>
                  <a:lnTo>
                    <a:pt x="314443" y="426882"/>
                  </a:lnTo>
                  <a:lnTo>
                    <a:pt x="304714" y="431383"/>
                  </a:lnTo>
                  <a:lnTo>
                    <a:pt x="294791" y="435270"/>
                  </a:lnTo>
                  <a:lnTo>
                    <a:pt x="284667" y="438952"/>
                  </a:lnTo>
                  <a:lnTo>
                    <a:pt x="274144" y="442020"/>
                  </a:lnTo>
                  <a:lnTo>
                    <a:pt x="263621" y="444474"/>
                  </a:lnTo>
                  <a:lnTo>
                    <a:pt x="252904" y="446315"/>
                  </a:lnTo>
                  <a:lnTo>
                    <a:pt x="241785" y="447950"/>
                  </a:lnTo>
                  <a:lnTo>
                    <a:pt x="230670" y="448769"/>
                  </a:lnTo>
                  <a:lnTo>
                    <a:pt x="219353" y="448975"/>
                  </a:lnTo>
                  <a:lnTo>
                    <a:pt x="208238" y="448769"/>
                  </a:lnTo>
                  <a:lnTo>
                    <a:pt x="196921" y="447950"/>
                  </a:lnTo>
                  <a:lnTo>
                    <a:pt x="185806" y="446315"/>
                  </a:lnTo>
                  <a:lnTo>
                    <a:pt x="175085" y="444474"/>
                  </a:lnTo>
                  <a:lnTo>
                    <a:pt x="164566" y="442020"/>
                  </a:lnTo>
                  <a:lnTo>
                    <a:pt x="154043" y="438952"/>
                  </a:lnTo>
                  <a:lnTo>
                    <a:pt x="143919" y="435270"/>
                  </a:lnTo>
                  <a:lnTo>
                    <a:pt x="133996" y="431383"/>
                  </a:lnTo>
                  <a:lnTo>
                    <a:pt x="124069" y="426882"/>
                  </a:lnTo>
                  <a:lnTo>
                    <a:pt x="114739" y="421973"/>
                  </a:lnTo>
                  <a:lnTo>
                    <a:pt x="105606" y="416451"/>
                  </a:lnTo>
                  <a:lnTo>
                    <a:pt x="96674" y="410722"/>
                  </a:lnTo>
                  <a:lnTo>
                    <a:pt x="88137" y="404384"/>
                  </a:lnTo>
                  <a:lnTo>
                    <a:pt x="79801" y="397837"/>
                  </a:lnTo>
                  <a:lnTo>
                    <a:pt x="71861" y="390679"/>
                  </a:lnTo>
                  <a:lnTo>
                    <a:pt x="64315" y="383316"/>
                  </a:lnTo>
                  <a:lnTo>
                    <a:pt x="56971" y="375541"/>
                  </a:lnTo>
                  <a:lnTo>
                    <a:pt x="50025" y="367359"/>
                  </a:lnTo>
                  <a:lnTo>
                    <a:pt x="43474" y="358768"/>
                  </a:lnTo>
                  <a:lnTo>
                    <a:pt x="37516" y="350178"/>
                  </a:lnTo>
                  <a:lnTo>
                    <a:pt x="31561" y="340974"/>
                  </a:lnTo>
                  <a:lnTo>
                    <a:pt x="26400" y="331564"/>
                  </a:lnTo>
                  <a:lnTo>
                    <a:pt x="21437" y="321952"/>
                  </a:lnTo>
                  <a:lnTo>
                    <a:pt x="17267" y="311929"/>
                  </a:lnTo>
                  <a:lnTo>
                    <a:pt x="13299" y="301700"/>
                  </a:lnTo>
                  <a:lnTo>
                    <a:pt x="9923" y="291475"/>
                  </a:lnTo>
                  <a:lnTo>
                    <a:pt x="6748" y="280632"/>
                  </a:lnTo>
                  <a:lnTo>
                    <a:pt x="4367" y="269793"/>
                  </a:lnTo>
                  <a:lnTo>
                    <a:pt x="2579" y="258748"/>
                  </a:lnTo>
                  <a:lnTo>
                    <a:pt x="991" y="247292"/>
                  </a:lnTo>
                  <a:lnTo>
                    <a:pt x="198" y="236041"/>
                  </a:lnTo>
                  <a:lnTo>
                    <a:pt x="0" y="224383"/>
                  </a:lnTo>
                  <a:lnTo>
                    <a:pt x="198" y="212930"/>
                  </a:lnTo>
                  <a:lnTo>
                    <a:pt x="991" y="201680"/>
                  </a:lnTo>
                  <a:lnTo>
                    <a:pt x="2579" y="190429"/>
                  </a:lnTo>
                  <a:lnTo>
                    <a:pt x="4367" y="179384"/>
                  </a:lnTo>
                  <a:lnTo>
                    <a:pt x="6748" y="168541"/>
                  </a:lnTo>
                  <a:lnTo>
                    <a:pt x="9923" y="157702"/>
                  </a:lnTo>
                  <a:lnTo>
                    <a:pt x="13299" y="147271"/>
                  </a:lnTo>
                  <a:lnTo>
                    <a:pt x="17267" y="137042"/>
                  </a:lnTo>
                  <a:lnTo>
                    <a:pt x="21437" y="127019"/>
                  </a:lnTo>
                  <a:lnTo>
                    <a:pt x="26400" y="117407"/>
                  </a:lnTo>
                  <a:lnTo>
                    <a:pt x="31561" y="107997"/>
                  </a:lnTo>
                  <a:lnTo>
                    <a:pt x="37516" y="98999"/>
                  </a:lnTo>
                  <a:lnTo>
                    <a:pt x="43474" y="90203"/>
                  </a:lnTo>
                  <a:lnTo>
                    <a:pt x="50025" y="81612"/>
                  </a:lnTo>
                  <a:lnTo>
                    <a:pt x="56971" y="73636"/>
                  </a:lnTo>
                  <a:lnTo>
                    <a:pt x="64315" y="65655"/>
                  </a:lnTo>
                  <a:lnTo>
                    <a:pt x="71861" y="58292"/>
                  </a:lnTo>
                  <a:lnTo>
                    <a:pt x="79801" y="51340"/>
                  </a:lnTo>
                  <a:lnTo>
                    <a:pt x="88137" y="44587"/>
                  </a:lnTo>
                  <a:lnTo>
                    <a:pt x="96674" y="38249"/>
                  </a:lnTo>
                  <a:lnTo>
                    <a:pt x="105606" y="32521"/>
                  </a:lnTo>
                  <a:lnTo>
                    <a:pt x="114739" y="26998"/>
                  </a:lnTo>
                  <a:lnTo>
                    <a:pt x="124069" y="22090"/>
                  </a:lnTo>
                  <a:lnTo>
                    <a:pt x="133996" y="17589"/>
                  </a:lnTo>
                  <a:lnTo>
                    <a:pt x="143919" y="13701"/>
                  </a:lnTo>
                  <a:lnTo>
                    <a:pt x="154043" y="10225"/>
                  </a:lnTo>
                  <a:lnTo>
                    <a:pt x="164566" y="7157"/>
                  </a:lnTo>
                  <a:lnTo>
                    <a:pt x="175085" y="4703"/>
                  </a:lnTo>
                  <a:lnTo>
                    <a:pt x="185806" y="2656"/>
                  </a:lnTo>
                  <a:lnTo>
                    <a:pt x="196921" y="1021"/>
                  </a:lnTo>
                  <a:lnTo>
                    <a:pt x="208238" y="202"/>
                  </a:lnTo>
                  <a:lnTo>
                    <a:pt x="219353" y="0"/>
                  </a:lnTo>
                  <a:lnTo>
                    <a:pt x="230670" y="202"/>
                  </a:lnTo>
                  <a:lnTo>
                    <a:pt x="241785" y="1021"/>
                  </a:lnTo>
                  <a:lnTo>
                    <a:pt x="252904" y="2656"/>
                  </a:lnTo>
                  <a:lnTo>
                    <a:pt x="263621" y="4703"/>
                  </a:lnTo>
                  <a:lnTo>
                    <a:pt x="274144" y="7157"/>
                  </a:lnTo>
                  <a:lnTo>
                    <a:pt x="284667" y="10225"/>
                  </a:lnTo>
                  <a:lnTo>
                    <a:pt x="294791" y="13701"/>
                  </a:lnTo>
                  <a:lnTo>
                    <a:pt x="304714" y="17589"/>
                  </a:lnTo>
                  <a:lnTo>
                    <a:pt x="314443" y="22090"/>
                  </a:lnTo>
                  <a:lnTo>
                    <a:pt x="323971" y="26998"/>
                  </a:lnTo>
                  <a:lnTo>
                    <a:pt x="333302" y="32521"/>
                  </a:lnTo>
                  <a:lnTo>
                    <a:pt x="342036" y="38249"/>
                  </a:lnTo>
                  <a:lnTo>
                    <a:pt x="350770" y="44587"/>
                  </a:lnTo>
                  <a:lnTo>
                    <a:pt x="358908" y="51340"/>
                  </a:lnTo>
                  <a:lnTo>
                    <a:pt x="366849" y="58292"/>
                  </a:lnTo>
                  <a:lnTo>
                    <a:pt x="374391" y="65655"/>
                  </a:lnTo>
                  <a:lnTo>
                    <a:pt x="381739" y="73636"/>
                  </a:lnTo>
                  <a:lnTo>
                    <a:pt x="388685" y="81612"/>
                  </a:lnTo>
                  <a:lnTo>
                    <a:pt x="395236" y="90203"/>
                  </a:lnTo>
                  <a:lnTo>
                    <a:pt x="401190" y="98999"/>
                  </a:lnTo>
                  <a:lnTo>
                    <a:pt x="407148" y="107997"/>
                  </a:lnTo>
                  <a:lnTo>
                    <a:pt x="412309" y="117407"/>
                  </a:lnTo>
                  <a:lnTo>
                    <a:pt x="417273" y="127019"/>
                  </a:lnTo>
                  <a:lnTo>
                    <a:pt x="421640" y="137042"/>
                  </a:lnTo>
                  <a:lnTo>
                    <a:pt x="425411" y="147271"/>
                  </a:lnTo>
                  <a:lnTo>
                    <a:pt x="428984" y="157702"/>
                  </a:lnTo>
                  <a:lnTo>
                    <a:pt x="431962" y="168541"/>
                  </a:lnTo>
                  <a:lnTo>
                    <a:pt x="434343" y="179384"/>
                  </a:lnTo>
                  <a:lnTo>
                    <a:pt x="436329" y="190429"/>
                  </a:lnTo>
                  <a:lnTo>
                    <a:pt x="437719" y="201680"/>
                  </a:lnTo>
                  <a:lnTo>
                    <a:pt x="438710" y="212930"/>
                  </a:lnTo>
                  <a:lnTo>
                    <a:pt x="438911" y="224383"/>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29" name="îṡlîḋè"/>
            <p:cNvSpPr/>
            <p:nvPr/>
          </p:nvSpPr>
          <p:spPr>
            <a:xfrm flipH="1">
              <a:off x="5333070" y="2580652"/>
              <a:ext cx="908791" cy="930458"/>
            </a:xfrm>
            <a:custGeom>
              <a:avLst/>
              <a:gdLst/>
              <a:ahLst/>
              <a:cxnLst/>
              <a:rect l="0" t="0" r="0" b="0"/>
              <a:pathLst>
                <a:path w="908791" h="930458">
                  <a:moveTo>
                    <a:pt x="908791" y="465020"/>
                  </a:moveTo>
                  <a:lnTo>
                    <a:pt x="908193" y="488948"/>
                  </a:lnTo>
                  <a:lnTo>
                    <a:pt x="906405" y="512667"/>
                  </a:lnTo>
                  <a:lnTo>
                    <a:pt x="903626" y="535773"/>
                  </a:lnTo>
                  <a:lnTo>
                    <a:pt x="899461" y="558887"/>
                  </a:lnTo>
                  <a:lnTo>
                    <a:pt x="894500" y="581381"/>
                  </a:lnTo>
                  <a:lnTo>
                    <a:pt x="888548" y="603464"/>
                  </a:lnTo>
                  <a:lnTo>
                    <a:pt x="881209" y="625144"/>
                  </a:lnTo>
                  <a:lnTo>
                    <a:pt x="873068" y="646203"/>
                  </a:lnTo>
                  <a:lnTo>
                    <a:pt x="864139" y="666658"/>
                  </a:lnTo>
                  <a:lnTo>
                    <a:pt x="854021" y="686694"/>
                  </a:lnTo>
                  <a:lnTo>
                    <a:pt x="842911" y="706326"/>
                  </a:lnTo>
                  <a:lnTo>
                    <a:pt x="831203" y="725346"/>
                  </a:lnTo>
                  <a:lnTo>
                    <a:pt x="818503" y="743343"/>
                  </a:lnTo>
                  <a:lnTo>
                    <a:pt x="805212" y="761130"/>
                  </a:lnTo>
                  <a:lnTo>
                    <a:pt x="790724" y="777902"/>
                  </a:lnTo>
                  <a:lnTo>
                    <a:pt x="775842" y="794053"/>
                  </a:lnTo>
                  <a:lnTo>
                    <a:pt x="759969" y="809390"/>
                  </a:lnTo>
                  <a:lnTo>
                    <a:pt x="743300" y="824114"/>
                  </a:lnTo>
                  <a:lnTo>
                    <a:pt x="726238" y="838025"/>
                  </a:lnTo>
                  <a:lnTo>
                    <a:pt x="708380" y="850904"/>
                  </a:lnTo>
                  <a:lnTo>
                    <a:pt x="690121" y="862969"/>
                  </a:lnTo>
                  <a:lnTo>
                    <a:pt x="671074" y="874220"/>
                  </a:lnTo>
                  <a:lnTo>
                    <a:pt x="651429" y="884439"/>
                  </a:lnTo>
                  <a:lnTo>
                    <a:pt x="631390" y="893643"/>
                  </a:lnTo>
                  <a:lnTo>
                    <a:pt x="610556" y="902033"/>
                  </a:lnTo>
                  <a:lnTo>
                    <a:pt x="589518" y="909391"/>
                  </a:lnTo>
                  <a:lnTo>
                    <a:pt x="568093" y="915524"/>
                  </a:lnTo>
                  <a:lnTo>
                    <a:pt x="546062" y="920843"/>
                  </a:lnTo>
                  <a:lnTo>
                    <a:pt x="523645" y="924930"/>
                  </a:lnTo>
                  <a:lnTo>
                    <a:pt x="500827" y="928000"/>
                  </a:lnTo>
                  <a:lnTo>
                    <a:pt x="477804" y="929636"/>
                  </a:lnTo>
                  <a:lnTo>
                    <a:pt x="454396" y="930458"/>
                  </a:lnTo>
                  <a:lnTo>
                    <a:pt x="430979" y="929636"/>
                  </a:lnTo>
                  <a:lnTo>
                    <a:pt x="407759" y="928000"/>
                  </a:lnTo>
                  <a:lnTo>
                    <a:pt x="385138" y="924930"/>
                  </a:lnTo>
                  <a:lnTo>
                    <a:pt x="362918" y="920843"/>
                  </a:lnTo>
                  <a:lnTo>
                    <a:pt x="340895" y="915524"/>
                  </a:lnTo>
                  <a:lnTo>
                    <a:pt x="319266" y="909391"/>
                  </a:lnTo>
                  <a:lnTo>
                    <a:pt x="298227" y="902033"/>
                  </a:lnTo>
                  <a:lnTo>
                    <a:pt x="277393" y="893643"/>
                  </a:lnTo>
                  <a:lnTo>
                    <a:pt x="257354" y="884439"/>
                  </a:lnTo>
                  <a:lnTo>
                    <a:pt x="237709" y="874220"/>
                  </a:lnTo>
                  <a:lnTo>
                    <a:pt x="218663" y="862969"/>
                  </a:lnTo>
                  <a:lnTo>
                    <a:pt x="200404" y="850904"/>
                  </a:lnTo>
                  <a:lnTo>
                    <a:pt x="182349" y="838025"/>
                  </a:lnTo>
                  <a:lnTo>
                    <a:pt x="165286" y="824114"/>
                  </a:lnTo>
                  <a:lnTo>
                    <a:pt x="149011" y="809390"/>
                  </a:lnTo>
                  <a:lnTo>
                    <a:pt x="132941" y="794053"/>
                  </a:lnTo>
                  <a:lnTo>
                    <a:pt x="118060" y="777902"/>
                  </a:lnTo>
                  <a:lnTo>
                    <a:pt x="103776" y="761130"/>
                  </a:lnTo>
                  <a:lnTo>
                    <a:pt x="90281" y="743343"/>
                  </a:lnTo>
                  <a:lnTo>
                    <a:pt x="77384" y="725346"/>
                  </a:lnTo>
                  <a:lnTo>
                    <a:pt x="65872" y="706326"/>
                  </a:lnTo>
                  <a:lnTo>
                    <a:pt x="54762" y="686694"/>
                  </a:lnTo>
                  <a:lnTo>
                    <a:pt x="44644" y="666658"/>
                  </a:lnTo>
                  <a:lnTo>
                    <a:pt x="35511" y="646203"/>
                  </a:lnTo>
                  <a:lnTo>
                    <a:pt x="27574" y="625144"/>
                  </a:lnTo>
                  <a:lnTo>
                    <a:pt x="20433" y="603464"/>
                  </a:lnTo>
                  <a:lnTo>
                    <a:pt x="14283" y="581381"/>
                  </a:lnTo>
                  <a:lnTo>
                    <a:pt x="9323" y="558887"/>
                  </a:lnTo>
                  <a:lnTo>
                    <a:pt x="5157" y="535773"/>
                  </a:lnTo>
                  <a:lnTo>
                    <a:pt x="2378" y="512667"/>
                  </a:lnTo>
                  <a:lnTo>
                    <a:pt x="591" y="488948"/>
                  </a:lnTo>
                  <a:lnTo>
                    <a:pt x="0" y="465020"/>
                  </a:lnTo>
                  <a:lnTo>
                    <a:pt x="591" y="441301"/>
                  </a:lnTo>
                  <a:lnTo>
                    <a:pt x="2378" y="417574"/>
                  </a:lnTo>
                  <a:lnTo>
                    <a:pt x="5157" y="394057"/>
                  </a:lnTo>
                  <a:lnTo>
                    <a:pt x="9323" y="371361"/>
                  </a:lnTo>
                  <a:lnTo>
                    <a:pt x="14283" y="348867"/>
                  </a:lnTo>
                  <a:lnTo>
                    <a:pt x="20433" y="326785"/>
                  </a:lnTo>
                  <a:lnTo>
                    <a:pt x="27574" y="305105"/>
                  </a:lnTo>
                  <a:lnTo>
                    <a:pt x="35511" y="284038"/>
                  </a:lnTo>
                  <a:lnTo>
                    <a:pt x="44644" y="263389"/>
                  </a:lnTo>
                  <a:lnTo>
                    <a:pt x="54762" y="243346"/>
                  </a:lnTo>
                  <a:lnTo>
                    <a:pt x="65872" y="223922"/>
                  </a:lnTo>
                  <a:lnTo>
                    <a:pt x="77384" y="204902"/>
                  </a:lnTo>
                  <a:lnTo>
                    <a:pt x="90281" y="186704"/>
                  </a:lnTo>
                  <a:lnTo>
                    <a:pt x="103776" y="169111"/>
                  </a:lnTo>
                  <a:lnTo>
                    <a:pt x="118060" y="152347"/>
                  </a:lnTo>
                  <a:lnTo>
                    <a:pt x="132941" y="136188"/>
                  </a:lnTo>
                  <a:lnTo>
                    <a:pt x="148815" y="120649"/>
                  </a:lnTo>
                  <a:lnTo>
                    <a:pt x="165286" y="106126"/>
                  </a:lnTo>
                  <a:lnTo>
                    <a:pt x="182349" y="92425"/>
                  </a:lnTo>
                  <a:lnTo>
                    <a:pt x="200404" y="79337"/>
                  </a:lnTo>
                  <a:lnTo>
                    <a:pt x="218663" y="67481"/>
                  </a:lnTo>
                  <a:lnTo>
                    <a:pt x="237709" y="56231"/>
                  </a:lnTo>
                  <a:lnTo>
                    <a:pt x="257354" y="45802"/>
                  </a:lnTo>
                  <a:lnTo>
                    <a:pt x="277393" y="36396"/>
                  </a:lnTo>
                  <a:lnTo>
                    <a:pt x="298227" y="28216"/>
                  </a:lnTo>
                  <a:lnTo>
                    <a:pt x="319266" y="21059"/>
                  </a:lnTo>
                  <a:lnTo>
                    <a:pt x="340895" y="14515"/>
                  </a:lnTo>
                  <a:lnTo>
                    <a:pt x="362918" y="9405"/>
                  </a:lnTo>
                  <a:lnTo>
                    <a:pt x="385138" y="5311"/>
                  </a:lnTo>
                  <a:lnTo>
                    <a:pt x="407759" y="2450"/>
                  </a:lnTo>
                  <a:lnTo>
                    <a:pt x="430979" y="613"/>
                  </a:lnTo>
                  <a:lnTo>
                    <a:pt x="454396" y="0"/>
                  </a:lnTo>
                  <a:lnTo>
                    <a:pt x="477804" y="613"/>
                  </a:lnTo>
                  <a:lnTo>
                    <a:pt x="500827" y="2450"/>
                  </a:lnTo>
                  <a:lnTo>
                    <a:pt x="523645" y="5311"/>
                  </a:lnTo>
                  <a:lnTo>
                    <a:pt x="546062" y="9405"/>
                  </a:lnTo>
                  <a:lnTo>
                    <a:pt x="568093" y="14515"/>
                  </a:lnTo>
                  <a:lnTo>
                    <a:pt x="589518" y="21059"/>
                  </a:lnTo>
                  <a:lnTo>
                    <a:pt x="610556" y="28216"/>
                  </a:lnTo>
                  <a:lnTo>
                    <a:pt x="631390" y="36396"/>
                  </a:lnTo>
                  <a:lnTo>
                    <a:pt x="651429" y="45802"/>
                  </a:lnTo>
                  <a:lnTo>
                    <a:pt x="671074" y="56231"/>
                  </a:lnTo>
                  <a:lnTo>
                    <a:pt x="690121" y="67481"/>
                  </a:lnTo>
                  <a:lnTo>
                    <a:pt x="708380" y="79337"/>
                  </a:lnTo>
                  <a:lnTo>
                    <a:pt x="726238" y="92425"/>
                  </a:lnTo>
                  <a:lnTo>
                    <a:pt x="743300" y="106126"/>
                  </a:lnTo>
                  <a:lnTo>
                    <a:pt x="759969" y="120649"/>
                  </a:lnTo>
                  <a:lnTo>
                    <a:pt x="775842" y="136188"/>
                  </a:lnTo>
                  <a:lnTo>
                    <a:pt x="790724" y="152347"/>
                  </a:lnTo>
                  <a:lnTo>
                    <a:pt x="805212" y="169111"/>
                  </a:lnTo>
                  <a:lnTo>
                    <a:pt x="818503" y="186704"/>
                  </a:lnTo>
                  <a:lnTo>
                    <a:pt x="831203" y="204902"/>
                  </a:lnTo>
                  <a:lnTo>
                    <a:pt x="842911" y="223922"/>
                  </a:lnTo>
                  <a:lnTo>
                    <a:pt x="854021" y="243346"/>
                  </a:lnTo>
                  <a:lnTo>
                    <a:pt x="864139" y="263389"/>
                  </a:lnTo>
                  <a:lnTo>
                    <a:pt x="873068" y="284038"/>
                  </a:lnTo>
                  <a:lnTo>
                    <a:pt x="881209" y="305105"/>
                  </a:lnTo>
                  <a:lnTo>
                    <a:pt x="888548" y="326785"/>
                  </a:lnTo>
                  <a:lnTo>
                    <a:pt x="894500" y="348867"/>
                  </a:lnTo>
                  <a:lnTo>
                    <a:pt x="899461" y="371361"/>
                  </a:lnTo>
                  <a:lnTo>
                    <a:pt x="903626" y="394057"/>
                  </a:lnTo>
                  <a:lnTo>
                    <a:pt x="906405" y="417574"/>
                  </a:lnTo>
                  <a:lnTo>
                    <a:pt x="908193" y="441301"/>
                  </a:lnTo>
                  <a:lnTo>
                    <a:pt x="908791" y="465020"/>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0" name="iṡľiḑè"/>
            <p:cNvSpPr/>
            <p:nvPr/>
          </p:nvSpPr>
          <p:spPr>
            <a:xfrm flipH="1">
              <a:off x="4812370" y="3049061"/>
              <a:ext cx="454992" cy="465535"/>
            </a:xfrm>
            <a:custGeom>
              <a:avLst/>
              <a:gdLst/>
              <a:ahLst/>
              <a:cxnLst/>
              <a:rect l="0" t="0" r="0" b="0"/>
              <a:pathLst>
                <a:path w="454992" h="465535">
                  <a:moveTo>
                    <a:pt x="454992" y="232969"/>
                  </a:moveTo>
                  <a:lnTo>
                    <a:pt x="454594" y="244821"/>
                  </a:lnTo>
                  <a:lnTo>
                    <a:pt x="453801" y="256471"/>
                  </a:lnTo>
                  <a:lnTo>
                    <a:pt x="452213" y="268323"/>
                  </a:lnTo>
                  <a:lnTo>
                    <a:pt x="450230" y="279767"/>
                  </a:lnTo>
                  <a:lnTo>
                    <a:pt x="447648" y="291010"/>
                  </a:lnTo>
                  <a:lnTo>
                    <a:pt x="444671" y="302043"/>
                  </a:lnTo>
                  <a:lnTo>
                    <a:pt x="441100" y="312874"/>
                  </a:lnTo>
                  <a:lnTo>
                    <a:pt x="437134" y="323500"/>
                  </a:lnTo>
                  <a:lnTo>
                    <a:pt x="432568" y="333719"/>
                  </a:lnTo>
                  <a:lnTo>
                    <a:pt x="427408" y="343736"/>
                  </a:lnTo>
                  <a:lnTo>
                    <a:pt x="422051" y="353543"/>
                  </a:lnTo>
                  <a:lnTo>
                    <a:pt x="416098" y="362741"/>
                  </a:lnTo>
                  <a:lnTo>
                    <a:pt x="409751" y="372141"/>
                  </a:lnTo>
                  <a:lnTo>
                    <a:pt x="403002" y="380928"/>
                  </a:lnTo>
                  <a:lnTo>
                    <a:pt x="395858" y="389308"/>
                  </a:lnTo>
                  <a:lnTo>
                    <a:pt x="388321" y="397276"/>
                  </a:lnTo>
                  <a:lnTo>
                    <a:pt x="380381" y="405043"/>
                  </a:lnTo>
                  <a:lnTo>
                    <a:pt x="372047" y="412196"/>
                  </a:lnTo>
                  <a:lnTo>
                    <a:pt x="363516" y="419346"/>
                  </a:lnTo>
                  <a:lnTo>
                    <a:pt x="354587" y="425681"/>
                  </a:lnTo>
                  <a:lnTo>
                    <a:pt x="345259" y="431609"/>
                  </a:lnTo>
                  <a:lnTo>
                    <a:pt x="335735" y="437537"/>
                  </a:lnTo>
                  <a:lnTo>
                    <a:pt x="326013" y="442441"/>
                  </a:lnTo>
                  <a:lnTo>
                    <a:pt x="315893" y="447139"/>
                  </a:lnTo>
                  <a:lnTo>
                    <a:pt x="305576" y="451433"/>
                  </a:lnTo>
                  <a:lnTo>
                    <a:pt x="295059" y="455111"/>
                  </a:lnTo>
                  <a:lnTo>
                    <a:pt x="284146" y="458176"/>
                  </a:lnTo>
                  <a:lnTo>
                    <a:pt x="273230" y="460833"/>
                  </a:lnTo>
                  <a:lnTo>
                    <a:pt x="262121" y="462878"/>
                  </a:lnTo>
                  <a:lnTo>
                    <a:pt x="250811" y="464305"/>
                  </a:lnTo>
                  <a:lnTo>
                    <a:pt x="239102" y="465329"/>
                  </a:lnTo>
                  <a:lnTo>
                    <a:pt x="227394" y="465535"/>
                  </a:lnTo>
                  <a:lnTo>
                    <a:pt x="215689" y="465329"/>
                  </a:lnTo>
                  <a:lnTo>
                    <a:pt x="204178" y="464305"/>
                  </a:lnTo>
                  <a:lnTo>
                    <a:pt x="192867" y="462878"/>
                  </a:lnTo>
                  <a:lnTo>
                    <a:pt x="181758" y="460833"/>
                  </a:lnTo>
                  <a:lnTo>
                    <a:pt x="170645" y="458176"/>
                  </a:lnTo>
                  <a:lnTo>
                    <a:pt x="159930" y="455111"/>
                  </a:lnTo>
                  <a:lnTo>
                    <a:pt x="149215" y="451433"/>
                  </a:lnTo>
                  <a:lnTo>
                    <a:pt x="138898" y="447139"/>
                  </a:lnTo>
                  <a:lnTo>
                    <a:pt x="128778" y="442441"/>
                  </a:lnTo>
                  <a:lnTo>
                    <a:pt x="119052" y="437537"/>
                  </a:lnTo>
                  <a:lnTo>
                    <a:pt x="109528" y="431609"/>
                  </a:lnTo>
                  <a:lnTo>
                    <a:pt x="100204" y="425681"/>
                  </a:lnTo>
                  <a:lnTo>
                    <a:pt x="91472" y="419346"/>
                  </a:lnTo>
                  <a:lnTo>
                    <a:pt x="82740" y="412196"/>
                  </a:lnTo>
                  <a:lnTo>
                    <a:pt x="74607" y="405043"/>
                  </a:lnTo>
                  <a:lnTo>
                    <a:pt x="66668" y="397276"/>
                  </a:lnTo>
                  <a:lnTo>
                    <a:pt x="58929" y="389308"/>
                  </a:lnTo>
                  <a:lnTo>
                    <a:pt x="51987" y="380928"/>
                  </a:lnTo>
                  <a:lnTo>
                    <a:pt x="45238" y="372141"/>
                  </a:lnTo>
                  <a:lnTo>
                    <a:pt x="38890" y="362741"/>
                  </a:lnTo>
                  <a:lnTo>
                    <a:pt x="32938" y="353543"/>
                  </a:lnTo>
                  <a:lnTo>
                    <a:pt x="27580" y="343736"/>
                  </a:lnTo>
                  <a:lnTo>
                    <a:pt x="22617" y="333719"/>
                  </a:lnTo>
                  <a:lnTo>
                    <a:pt x="18056" y="323299"/>
                  </a:lnTo>
                  <a:lnTo>
                    <a:pt x="13889" y="312874"/>
                  </a:lnTo>
                  <a:lnTo>
                    <a:pt x="10317" y="302043"/>
                  </a:lnTo>
                  <a:lnTo>
                    <a:pt x="7140" y="291010"/>
                  </a:lnTo>
                  <a:lnTo>
                    <a:pt x="4561" y="279767"/>
                  </a:lnTo>
                  <a:lnTo>
                    <a:pt x="2578" y="268323"/>
                  </a:lnTo>
                  <a:lnTo>
                    <a:pt x="1388" y="256471"/>
                  </a:lnTo>
                  <a:lnTo>
                    <a:pt x="197" y="244821"/>
                  </a:lnTo>
                  <a:lnTo>
                    <a:pt x="0" y="232969"/>
                  </a:lnTo>
                  <a:lnTo>
                    <a:pt x="197" y="220912"/>
                  </a:lnTo>
                  <a:lnTo>
                    <a:pt x="1388" y="209060"/>
                  </a:lnTo>
                  <a:lnTo>
                    <a:pt x="2578" y="197410"/>
                  </a:lnTo>
                  <a:lnTo>
                    <a:pt x="4561" y="185764"/>
                  </a:lnTo>
                  <a:lnTo>
                    <a:pt x="7140" y="174521"/>
                  </a:lnTo>
                  <a:lnTo>
                    <a:pt x="10317" y="163488"/>
                  </a:lnTo>
                  <a:lnTo>
                    <a:pt x="13889" y="152858"/>
                  </a:lnTo>
                  <a:lnTo>
                    <a:pt x="18056" y="142233"/>
                  </a:lnTo>
                  <a:lnTo>
                    <a:pt x="22617" y="132014"/>
                  </a:lnTo>
                  <a:lnTo>
                    <a:pt x="27580" y="122001"/>
                  </a:lnTo>
                  <a:lnTo>
                    <a:pt x="32938" y="111988"/>
                  </a:lnTo>
                  <a:lnTo>
                    <a:pt x="38890" y="102790"/>
                  </a:lnTo>
                  <a:lnTo>
                    <a:pt x="45238" y="93596"/>
                  </a:lnTo>
                  <a:lnTo>
                    <a:pt x="51987" y="84809"/>
                  </a:lnTo>
                  <a:lnTo>
                    <a:pt x="58929" y="76224"/>
                  </a:lnTo>
                  <a:lnTo>
                    <a:pt x="66668" y="68255"/>
                  </a:lnTo>
                  <a:lnTo>
                    <a:pt x="74607" y="60489"/>
                  </a:lnTo>
                  <a:lnTo>
                    <a:pt x="82740" y="53335"/>
                  </a:lnTo>
                  <a:lnTo>
                    <a:pt x="91472" y="46387"/>
                  </a:lnTo>
                  <a:lnTo>
                    <a:pt x="100204" y="39850"/>
                  </a:lnTo>
                  <a:lnTo>
                    <a:pt x="109528" y="33922"/>
                  </a:lnTo>
                  <a:lnTo>
                    <a:pt x="119052" y="28200"/>
                  </a:lnTo>
                  <a:lnTo>
                    <a:pt x="128778" y="23091"/>
                  </a:lnTo>
                  <a:lnTo>
                    <a:pt x="138898" y="18393"/>
                  </a:lnTo>
                  <a:lnTo>
                    <a:pt x="149215" y="14098"/>
                  </a:lnTo>
                  <a:lnTo>
                    <a:pt x="159930" y="10626"/>
                  </a:lnTo>
                  <a:lnTo>
                    <a:pt x="170645" y="7355"/>
                  </a:lnTo>
                  <a:lnTo>
                    <a:pt x="181758" y="4904"/>
                  </a:lnTo>
                  <a:lnTo>
                    <a:pt x="192867" y="2654"/>
                  </a:lnTo>
                  <a:lnTo>
                    <a:pt x="204178" y="1428"/>
                  </a:lnTo>
                  <a:lnTo>
                    <a:pt x="215689" y="407"/>
                  </a:lnTo>
                  <a:lnTo>
                    <a:pt x="227394" y="0"/>
                  </a:lnTo>
                  <a:lnTo>
                    <a:pt x="239102" y="407"/>
                  </a:lnTo>
                  <a:lnTo>
                    <a:pt x="250811" y="1428"/>
                  </a:lnTo>
                  <a:lnTo>
                    <a:pt x="262121" y="2654"/>
                  </a:lnTo>
                  <a:lnTo>
                    <a:pt x="273230" y="4904"/>
                  </a:lnTo>
                  <a:lnTo>
                    <a:pt x="284146" y="7355"/>
                  </a:lnTo>
                  <a:lnTo>
                    <a:pt x="295059" y="10626"/>
                  </a:lnTo>
                  <a:lnTo>
                    <a:pt x="305576" y="14098"/>
                  </a:lnTo>
                  <a:lnTo>
                    <a:pt x="315893" y="18393"/>
                  </a:lnTo>
                  <a:lnTo>
                    <a:pt x="326013" y="23091"/>
                  </a:lnTo>
                  <a:lnTo>
                    <a:pt x="335735" y="28200"/>
                  </a:lnTo>
                  <a:lnTo>
                    <a:pt x="345259" y="33922"/>
                  </a:lnTo>
                  <a:lnTo>
                    <a:pt x="354587" y="39850"/>
                  </a:lnTo>
                  <a:lnTo>
                    <a:pt x="363516" y="46387"/>
                  </a:lnTo>
                  <a:lnTo>
                    <a:pt x="372047" y="53335"/>
                  </a:lnTo>
                  <a:lnTo>
                    <a:pt x="380381" y="60489"/>
                  </a:lnTo>
                  <a:lnTo>
                    <a:pt x="388321" y="68255"/>
                  </a:lnTo>
                  <a:lnTo>
                    <a:pt x="395858" y="76224"/>
                  </a:lnTo>
                  <a:lnTo>
                    <a:pt x="403002" y="84809"/>
                  </a:lnTo>
                  <a:lnTo>
                    <a:pt x="409751" y="93596"/>
                  </a:lnTo>
                  <a:lnTo>
                    <a:pt x="416098" y="102790"/>
                  </a:lnTo>
                  <a:lnTo>
                    <a:pt x="422051" y="111988"/>
                  </a:lnTo>
                  <a:lnTo>
                    <a:pt x="427408" y="122001"/>
                  </a:lnTo>
                  <a:lnTo>
                    <a:pt x="432568" y="132014"/>
                  </a:lnTo>
                  <a:lnTo>
                    <a:pt x="437134" y="142233"/>
                  </a:lnTo>
                  <a:lnTo>
                    <a:pt x="441100" y="152858"/>
                  </a:lnTo>
                  <a:lnTo>
                    <a:pt x="444671" y="163488"/>
                  </a:lnTo>
                  <a:lnTo>
                    <a:pt x="447648" y="174521"/>
                  </a:lnTo>
                  <a:lnTo>
                    <a:pt x="450230" y="185764"/>
                  </a:lnTo>
                  <a:lnTo>
                    <a:pt x="452213" y="197410"/>
                  </a:lnTo>
                  <a:lnTo>
                    <a:pt x="453801" y="209060"/>
                  </a:lnTo>
                  <a:lnTo>
                    <a:pt x="454594" y="220912"/>
                  </a:lnTo>
                  <a:lnTo>
                    <a:pt x="454992" y="232969"/>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1" name="îṡḷïḍé"/>
            <p:cNvSpPr/>
            <p:nvPr/>
          </p:nvSpPr>
          <p:spPr>
            <a:xfrm flipH="1">
              <a:off x="6315198" y="2677620"/>
              <a:ext cx="400200" cy="409720"/>
            </a:xfrm>
            <a:custGeom>
              <a:avLst/>
              <a:gdLst/>
              <a:ahLst/>
              <a:cxnLst/>
              <a:rect l="0" t="0" r="0" b="0"/>
              <a:pathLst>
                <a:path w="400200" h="409720">
                  <a:moveTo>
                    <a:pt x="400200" y="204959"/>
                  </a:moveTo>
                  <a:lnTo>
                    <a:pt x="400000" y="215393"/>
                  </a:lnTo>
                  <a:lnTo>
                    <a:pt x="399009" y="225824"/>
                  </a:lnTo>
                  <a:lnTo>
                    <a:pt x="398016" y="236053"/>
                  </a:lnTo>
                  <a:lnTo>
                    <a:pt x="396035" y="246279"/>
                  </a:lnTo>
                  <a:lnTo>
                    <a:pt x="393853" y="256099"/>
                  </a:lnTo>
                  <a:lnTo>
                    <a:pt x="391276" y="265919"/>
                  </a:lnTo>
                  <a:lnTo>
                    <a:pt x="388101" y="275328"/>
                  </a:lnTo>
                  <a:lnTo>
                    <a:pt x="384332" y="284735"/>
                  </a:lnTo>
                  <a:lnTo>
                    <a:pt x="380564" y="293735"/>
                  </a:lnTo>
                  <a:lnTo>
                    <a:pt x="376005" y="302534"/>
                  </a:lnTo>
                  <a:lnTo>
                    <a:pt x="371246" y="310919"/>
                  </a:lnTo>
                  <a:lnTo>
                    <a:pt x="366090" y="319510"/>
                  </a:lnTo>
                  <a:lnTo>
                    <a:pt x="360537" y="327284"/>
                  </a:lnTo>
                  <a:lnTo>
                    <a:pt x="354387" y="335055"/>
                  </a:lnTo>
                  <a:lnTo>
                    <a:pt x="348241" y="342625"/>
                  </a:lnTo>
                  <a:lnTo>
                    <a:pt x="341694" y="349785"/>
                  </a:lnTo>
                  <a:lnTo>
                    <a:pt x="334557" y="356535"/>
                  </a:lnTo>
                  <a:lnTo>
                    <a:pt x="327417" y="362875"/>
                  </a:lnTo>
                  <a:lnTo>
                    <a:pt x="319880" y="369216"/>
                  </a:lnTo>
                  <a:lnTo>
                    <a:pt x="311949" y="374740"/>
                  </a:lnTo>
                  <a:lnTo>
                    <a:pt x="304015" y="380060"/>
                  </a:lnTo>
                  <a:lnTo>
                    <a:pt x="295488" y="385171"/>
                  </a:lnTo>
                  <a:lnTo>
                    <a:pt x="286960" y="389466"/>
                  </a:lnTo>
                  <a:lnTo>
                    <a:pt x="278036" y="393765"/>
                  </a:lnTo>
                  <a:lnTo>
                    <a:pt x="268914" y="397241"/>
                  </a:lnTo>
                  <a:lnTo>
                    <a:pt x="259790" y="400515"/>
                  </a:lnTo>
                  <a:lnTo>
                    <a:pt x="250272" y="403171"/>
                  </a:lnTo>
                  <a:lnTo>
                    <a:pt x="240554" y="405626"/>
                  </a:lnTo>
                  <a:lnTo>
                    <a:pt x="230639" y="407467"/>
                  </a:lnTo>
                  <a:lnTo>
                    <a:pt x="220724" y="408696"/>
                  </a:lnTo>
                  <a:lnTo>
                    <a:pt x="210412" y="409310"/>
                  </a:lnTo>
                  <a:lnTo>
                    <a:pt x="200100" y="409720"/>
                  </a:lnTo>
                  <a:lnTo>
                    <a:pt x="189785" y="409310"/>
                  </a:lnTo>
                  <a:lnTo>
                    <a:pt x="179673" y="408696"/>
                  </a:lnTo>
                  <a:lnTo>
                    <a:pt x="169755" y="407467"/>
                  </a:lnTo>
                  <a:lnTo>
                    <a:pt x="159840" y="405626"/>
                  </a:lnTo>
                  <a:lnTo>
                    <a:pt x="150122" y="403171"/>
                  </a:lnTo>
                  <a:lnTo>
                    <a:pt x="140604" y="400515"/>
                  </a:lnTo>
                  <a:lnTo>
                    <a:pt x="131282" y="397241"/>
                  </a:lnTo>
                  <a:lnTo>
                    <a:pt x="122161" y="393765"/>
                  </a:lnTo>
                  <a:lnTo>
                    <a:pt x="113433" y="389466"/>
                  </a:lnTo>
                  <a:lnTo>
                    <a:pt x="104709" y="385171"/>
                  </a:lnTo>
                  <a:lnTo>
                    <a:pt x="96378" y="380060"/>
                  </a:lnTo>
                  <a:lnTo>
                    <a:pt x="88448" y="374740"/>
                  </a:lnTo>
                  <a:lnTo>
                    <a:pt x="80317" y="369216"/>
                  </a:lnTo>
                  <a:lnTo>
                    <a:pt x="72780" y="362875"/>
                  </a:lnTo>
                  <a:lnTo>
                    <a:pt x="65639" y="356535"/>
                  </a:lnTo>
                  <a:lnTo>
                    <a:pt x="58503" y="349785"/>
                  </a:lnTo>
                  <a:lnTo>
                    <a:pt x="52156" y="342625"/>
                  </a:lnTo>
                  <a:lnTo>
                    <a:pt x="45810" y="335055"/>
                  </a:lnTo>
                  <a:lnTo>
                    <a:pt x="39860" y="327284"/>
                  </a:lnTo>
                  <a:lnTo>
                    <a:pt x="34107" y="319510"/>
                  </a:lnTo>
                  <a:lnTo>
                    <a:pt x="28951" y="310919"/>
                  </a:lnTo>
                  <a:lnTo>
                    <a:pt x="24192" y="302534"/>
                  </a:lnTo>
                  <a:lnTo>
                    <a:pt x="19633" y="293735"/>
                  </a:lnTo>
                  <a:lnTo>
                    <a:pt x="15865" y="284735"/>
                  </a:lnTo>
                  <a:lnTo>
                    <a:pt x="12096" y="275328"/>
                  </a:lnTo>
                  <a:lnTo>
                    <a:pt x="9121" y="265919"/>
                  </a:lnTo>
                  <a:lnTo>
                    <a:pt x="6343" y="256099"/>
                  </a:lnTo>
                  <a:lnTo>
                    <a:pt x="4162" y="246279"/>
                  </a:lnTo>
                  <a:lnTo>
                    <a:pt x="2378" y="236053"/>
                  </a:lnTo>
                  <a:lnTo>
                    <a:pt x="1187" y="225824"/>
                  </a:lnTo>
                  <a:lnTo>
                    <a:pt x="394" y="215393"/>
                  </a:lnTo>
                  <a:lnTo>
                    <a:pt x="0" y="204959"/>
                  </a:lnTo>
                  <a:lnTo>
                    <a:pt x="394" y="194323"/>
                  </a:lnTo>
                  <a:lnTo>
                    <a:pt x="1187" y="183893"/>
                  </a:lnTo>
                  <a:lnTo>
                    <a:pt x="2378" y="173663"/>
                  </a:lnTo>
                  <a:lnTo>
                    <a:pt x="4162" y="163437"/>
                  </a:lnTo>
                  <a:lnTo>
                    <a:pt x="6343" y="153618"/>
                  </a:lnTo>
                  <a:lnTo>
                    <a:pt x="9121" y="143798"/>
                  </a:lnTo>
                  <a:lnTo>
                    <a:pt x="12096" y="134388"/>
                  </a:lnTo>
                  <a:lnTo>
                    <a:pt x="15865" y="124982"/>
                  </a:lnTo>
                  <a:lnTo>
                    <a:pt x="19633" y="115981"/>
                  </a:lnTo>
                  <a:lnTo>
                    <a:pt x="24192" y="107183"/>
                  </a:lnTo>
                  <a:lnTo>
                    <a:pt x="28951" y="98592"/>
                  </a:lnTo>
                  <a:lnTo>
                    <a:pt x="34107" y="90207"/>
                  </a:lnTo>
                  <a:lnTo>
                    <a:pt x="39860" y="82227"/>
                  </a:lnTo>
                  <a:lnTo>
                    <a:pt x="45810" y="74456"/>
                  </a:lnTo>
                  <a:lnTo>
                    <a:pt x="52156" y="66887"/>
                  </a:lnTo>
                  <a:lnTo>
                    <a:pt x="58503" y="59727"/>
                  </a:lnTo>
                  <a:lnTo>
                    <a:pt x="65639" y="53182"/>
                  </a:lnTo>
                  <a:lnTo>
                    <a:pt x="72780" y="46636"/>
                  </a:lnTo>
                  <a:lnTo>
                    <a:pt x="80317" y="40501"/>
                  </a:lnTo>
                  <a:lnTo>
                    <a:pt x="88448" y="34772"/>
                  </a:lnTo>
                  <a:lnTo>
                    <a:pt x="96378" y="29455"/>
                  </a:lnTo>
                  <a:lnTo>
                    <a:pt x="104709" y="24751"/>
                  </a:lnTo>
                  <a:lnTo>
                    <a:pt x="113433" y="20046"/>
                  </a:lnTo>
                  <a:lnTo>
                    <a:pt x="122161" y="15750"/>
                  </a:lnTo>
                  <a:lnTo>
                    <a:pt x="131282" y="12271"/>
                  </a:lnTo>
                  <a:lnTo>
                    <a:pt x="140604" y="9000"/>
                  </a:lnTo>
                  <a:lnTo>
                    <a:pt x="150122" y="6340"/>
                  </a:lnTo>
                  <a:lnTo>
                    <a:pt x="159840" y="4090"/>
                  </a:lnTo>
                  <a:lnTo>
                    <a:pt x="169755" y="2045"/>
                  </a:lnTo>
                  <a:lnTo>
                    <a:pt x="179673" y="816"/>
                  </a:lnTo>
                  <a:lnTo>
                    <a:pt x="189785" y="201"/>
                  </a:lnTo>
                  <a:lnTo>
                    <a:pt x="200100" y="0"/>
                  </a:lnTo>
                  <a:lnTo>
                    <a:pt x="210412" y="201"/>
                  </a:lnTo>
                  <a:lnTo>
                    <a:pt x="220724" y="816"/>
                  </a:lnTo>
                  <a:lnTo>
                    <a:pt x="230639" y="2045"/>
                  </a:lnTo>
                  <a:lnTo>
                    <a:pt x="240554" y="4090"/>
                  </a:lnTo>
                  <a:lnTo>
                    <a:pt x="250272" y="6340"/>
                  </a:lnTo>
                  <a:lnTo>
                    <a:pt x="259790" y="9000"/>
                  </a:lnTo>
                  <a:lnTo>
                    <a:pt x="268914" y="12271"/>
                  </a:lnTo>
                  <a:lnTo>
                    <a:pt x="278036" y="15750"/>
                  </a:lnTo>
                  <a:lnTo>
                    <a:pt x="286960" y="20046"/>
                  </a:lnTo>
                  <a:lnTo>
                    <a:pt x="295488" y="24751"/>
                  </a:lnTo>
                  <a:lnTo>
                    <a:pt x="304015" y="29455"/>
                  </a:lnTo>
                  <a:lnTo>
                    <a:pt x="311949" y="34772"/>
                  </a:lnTo>
                  <a:lnTo>
                    <a:pt x="319880" y="40501"/>
                  </a:lnTo>
                  <a:lnTo>
                    <a:pt x="327417" y="46636"/>
                  </a:lnTo>
                  <a:lnTo>
                    <a:pt x="334557" y="53182"/>
                  </a:lnTo>
                  <a:lnTo>
                    <a:pt x="341694" y="59727"/>
                  </a:lnTo>
                  <a:lnTo>
                    <a:pt x="348241" y="66887"/>
                  </a:lnTo>
                  <a:lnTo>
                    <a:pt x="354387" y="74456"/>
                  </a:lnTo>
                  <a:lnTo>
                    <a:pt x="360537" y="82227"/>
                  </a:lnTo>
                  <a:lnTo>
                    <a:pt x="366090" y="90207"/>
                  </a:lnTo>
                  <a:lnTo>
                    <a:pt x="371246" y="98592"/>
                  </a:lnTo>
                  <a:lnTo>
                    <a:pt x="376005" y="107183"/>
                  </a:lnTo>
                  <a:lnTo>
                    <a:pt x="380564" y="115981"/>
                  </a:lnTo>
                  <a:lnTo>
                    <a:pt x="384332" y="124982"/>
                  </a:lnTo>
                  <a:lnTo>
                    <a:pt x="388101" y="134388"/>
                  </a:lnTo>
                  <a:lnTo>
                    <a:pt x="391276" y="143798"/>
                  </a:lnTo>
                  <a:lnTo>
                    <a:pt x="393853" y="153618"/>
                  </a:lnTo>
                  <a:lnTo>
                    <a:pt x="396035" y="163437"/>
                  </a:lnTo>
                  <a:lnTo>
                    <a:pt x="398016" y="173663"/>
                  </a:lnTo>
                  <a:lnTo>
                    <a:pt x="399009" y="183893"/>
                  </a:lnTo>
                  <a:lnTo>
                    <a:pt x="400000" y="194323"/>
                  </a:lnTo>
                  <a:lnTo>
                    <a:pt x="400200" y="204959"/>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5" name="ïślidè"/>
            <p:cNvSpPr/>
            <p:nvPr/>
          </p:nvSpPr>
          <p:spPr>
            <a:xfrm flipH="1">
              <a:off x="6526682" y="3070399"/>
              <a:ext cx="686059" cy="701676"/>
            </a:xfrm>
            <a:custGeom>
              <a:avLst/>
              <a:gdLst/>
              <a:ahLst/>
              <a:cxnLst/>
              <a:rect l="0" t="0" r="0" b="0"/>
              <a:pathLst>
                <a:path w="686059" h="701676">
                  <a:moveTo>
                    <a:pt x="686059" y="350937"/>
                  </a:moveTo>
                  <a:lnTo>
                    <a:pt x="685659" y="369128"/>
                  </a:lnTo>
                  <a:lnTo>
                    <a:pt x="684270" y="386910"/>
                  </a:lnTo>
                  <a:lnTo>
                    <a:pt x="681885" y="404487"/>
                  </a:lnTo>
                  <a:lnTo>
                    <a:pt x="679107" y="421655"/>
                  </a:lnTo>
                  <a:lnTo>
                    <a:pt x="675339" y="438624"/>
                  </a:lnTo>
                  <a:lnTo>
                    <a:pt x="670571" y="455177"/>
                  </a:lnTo>
                  <a:lnTo>
                    <a:pt x="665014" y="471526"/>
                  </a:lnTo>
                  <a:lnTo>
                    <a:pt x="659057" y="487472"/>
                  </a:lnTo>
                  <a:lnTo>
                    <a:pt x="652111" y="503207"/>
                  </a:lnTo>
                  <a:lnTo>
                    <a:pt x="644570" y="518129"/>
                  </a:lnTo>
                  <a:lnTo>
                    <a:pt x="636428" y="533052"/>
                  </a:lnTo>
                  <a:lnTo>
                    <a:pt x="627492" y="547155"/>
                  </a:lnTo>
                  <a:lnTo>
                    <a:pt x="617768" y="560850"/>
                  </a:lnTo>
                  <a:lnTo>
                    <a:pt x="607642" y="574135"/>
                  </a:lnTo>
                  <a:lnTo>
                    <a:pt x="596923" y="586806"/>
                  </a:lnTo>
                  <a:lnTo>
                    <a:pt x="585609" y="599068"/>
                  </a:lnTo>
                  <a:lnTo>
                    <a:pt x="573700" y="610517"/>
                  </a:lnTo>
                  <a:lnTo>
                    <a:pt x="561191" y="621550"/>
                  </a:lnTo>
                  <a:lnTo>
                    <a:pt x="548287" y="632181"/>
                  </a:lnTo>
                  <a:lnTo>
                    <a:pt x="534789" y="641993"/>
                  </a:lnTo>
                  <a:lnTo>
                    <a:pt x="520896" y="650986"/>
                  </a:lnTo>
                  <a:lnTo>
                    <a:pt x="506603" y="659365"/>
                  </a:lnTo>
                  <a:lnTo>
                    <a:pt x="491710" y="667130"/>
                  </a:lnTo>
                  <a:lnTo>
                    <a:pt x="476428" y="674083"/>
                  </a:lnTo>
                  <a:lnTo>
                    <a:pt x="460946" y="680620"/>
                  </a:lnTo>
                  <a:lnTo>
                    <a:pt x="445064" y="686140"/>
                  </a:lnTo>
                  <a:lnTo>
                    <a:pt x="428787" y="690636"/>
                  </a:lnTo>
                  <a:lnTo>
                    <a:pt x="412110" y="694724"/>
                  </a:lnTo>
                  <a:lnTo>
                    <a:pt x="395233" y="697788"/>
                  </a:lnTo>
                  <a:lnTo>
                    <a:pt x="377967" y="700039"/>
                  </a:lnTo>
                  <a:lnTo>
                    <a:pt x="360696" y="701267"/>
                  </a:lnTo>
                  <a:lnTo>
                    <a:pt x="343030" y="701676"/>
                  </a:lnTo>
                  <a:lnTo>
                    <a:pt x="325358" y="701267"/>
                  </a:lnTo>
                  <a:lnTo>
                    <a:pt x="308086" y="700039"/>
                  </a:lnTo>
                  <a:lnTo>
                    <a:pt x="290820" y="697788"/>
                  </a:lnTo>
                  <a:lnTo>
                    <a:pt x="273943" y="694724"/>
                  </a:lnTo>
                  <a:lnTo>
                    <a:pt x="257272" y="690636"/>
                  </a:lnTo>
                  <a:lnTo>
                    <a:pt x="240990" y="686140"/>
                  </a:lnTo>
                  <a:lnTo>
                    <a:pt x="225113" y="680620"/>
                  </a:lnTo>
                  <a:lnTo>
                    <a:pt x="209625" y="674083"/>
                  </a:lnTo>
                  <a:lnTo>
                    <a:pt x="194143" y="667130"/>
                  </a:lnTo>
                  <a:lnTo>
                    <a:pt x="179450" y="659365"/>
                  </a:lnTo>
                  <a:lnTo>
                    <a:pt x="164963" y="650986"/>
                  </a:lnTo>
                  <a:lnTo>
                    <a:pt x="151265" y="641993"/>
                  </a:lnTo>
                  <a:lnTo>
                    <a:pt x="137766" y="632181"/>
                  </a:lnTo>
                  <a:lnTo>
                    <a:pt x="124863" y="621550"/>
                  </a:lnTo>
                  <a:lnTo>
                    <a:pt x="112354" y="610517"/>
                  </a:lnTo>
                  <a:lnTo>
                    <a:pt x="100445" y="599068"/>
                  </a:lnTo>
                  <a:lnTo>
                    <a:pt x="88930" y="586806"/>
                  </a:lnTo>
                  <a:lnTo>
                    <a:pt x="78211" y="574135"/>
                  </a:lnTo>
                  <a:lnTo>
                    <a:pt x="68086" y="560850"/>
                  </a:lnTo>
                  <a:lnTo>
                    <a:pt x="58561" y="547155"/>
                  </a:lnTo>
                  <a:lnTo>
                    <a:pt x="49625" y="533052"/>
                  </a:lnTo>
                  <a:lnTo>
                    <a:pt x="41484" y="518129"/>
                  </a:lnTo>
                  <a:lnTo>
                    <a:pt x="33743" y="503207"/>
                  </a:lnTo>
                  <a:lnTo>
                    <a:pt x="26996" y="487472"/>
                  </a:lnTo>
                  <a:lnTo>
                    <a:pt x="20645" y="471526"/>
                  </a:lnTo>
                  <a:lnTo>
                    <a:pt x="15282" y="455177"/>
                  </a:lnTo>
                  <a:lnTo>
                    <a:pt x="10720" y="438624"/>
                  </a:lnTo>
                  <a:lnTo>
                    <a:pt x="6946" y="421655"/>
                  </a:lnTo>
                  <a:lnTo>
                    <a:pt x="3968" y="404487"/>
                  </a:lnTo>
                  <a:lnTo>
                    <a:pt x="1784" y="386910"/>
                  </a:lnTo>
                  <a:lnTo>
                    <a:pt x="394" y="369128"/>
                  </a:lnTo>
                  <a:lnTo>
                    <a:pt x="0" y="350937"/>
                  </a:lnTo>
                  <a:lnTo>
                    <a:pt x="394" y="332951"/>
                  </a:lnTo>
                  <a:lnTo>
                    <a:pt x="1784" y="315169"/>
                  </a:lnTo>
                  <a:lnTo>
                    <a:pt x="3968" y="297388"/>
                  </a:lnTo>
                  <a:lnTo>
                    <a:pt x="6946" y="280220"/>
                  </a:lnTo>
                  <a:lnTo>
                    <a:pt x="10720" y="263251"/>
                  </a:lnTo>
                  <a:lnTo>
                    <a:pt x="15282" y="246698"/>
                  </a:lnTo>
                  <a:lnTo>
                    <a:pt x="20645" y="230349"/>
                  </a:lnTo>
                  <a:lnTo>
                    <a:pt x="26996" y="214403"/>
                  </a:lnTo>
                  <a:lnTo>
                    <a:pt x="33743" y="198873"/>
                  </a:lnTo>
                  <a:lnTo>
                    <a:pt x="41484" y="183746"/>
                  </a:lnTo>
                  <a:lnTo>
                    <a:pt x="49625" y="169028"/>
                  </a:lnTo>
                  <a:lnTo>
                    <a:pt x="58561" y="154720"/>
                  </a:lnTo>
                  <a:lnTo>
                    <a:pt x="68086" y="141025"/>
                  </a:lnTo>
                  <a:lnTo>
                    <a:pt x="78211" y="127740"/>
                  </a:lnTo>
                  <a:lnTo>
                    <a:pt x="88930" y="114864"/>
                  </a:lnTo>
                  <a:lnTo>
                    <a:pt x="100445" y="102807"/>
                  </a:lnTo>
                  <a:lnTo>
                    <a:pt x="112354" y="91358"/>
                  </a:lnTo>
                  <a:lnTo>
                    <a:pt x="124863" y="80324"/>
                  </a:lnTo>
                  <a:lnTo>
                    <a:pt x="137766" y="69899"/>
                  </a:lnTo>
                  <a:lnTo>
                    <a:pt x="151265" y="59882"/>
                  </a:lnTo>
                  <a:lnTo>
                    <a:pt x="164963" y="50889"/>
                  </a:lnTo>
                  <a:lnTo>
                    <a:pt x="179450" y="42510"/>
                  </a:lnTo>
                  <a:lnTo>
                    <a:pt x="194143" y="34745"/>
                  </a:lnTo>
                  <a:lnTo>
                    <a:pt x="209625" y="27792"/>
                  </a:lnTo>
                  <a:lnTo>
                    <a:pt x="225113" y="21255"/>
                  </a:lnTo>
                  <a:lnTo>
                    <a:pt x="240990" y="15735"/>
                  </a:lnTo>
                  <a:lnTo>
                    <a:pt x="257272" y="11034"/>
                  </a:lnTo>
                  <a:lnTo>
                    <a:pt x="273943" y="7151"/>
                  </a:lnTo>
                  <a:lnTo>
                    <a:pt x="290820" y="4087"/>
                  </a:lnTo>
                  <a:lnTo>
                    <a:pt x="308086" y="1836"/>
                  </a:lnTo>
                  <a:lnTo>
                    <a:pt x="325358" y="608"/>
                  </a:lnTo>
                  <a:lnTo>
                    <a:pt x="343030" y="0"/>
                  </a:lnTo>
                  <a:lnTo>
                    <a:pt x="360696" y="608"/>
                  </a:lnTo>
                  <a:lnTo>
                    <a:pt x="377967" y="1836"/>
                  </a:lnTo>
                  <a:lnTo>
                    <a:pt x="395233" y="4087"/>
                  </a:lnTo>
                  <a:lnTo>
                    <a:pt x="412110" y="7151"/>
                  </a:lnTo>
                  <a:lnTo>
                    <a:pt x="428787" y="11034"/>
                  </a:lnTo>
                  <a:lnTo>
                    <a:pt x="445064" y="15735"/>
                  </a:lnTo>
                  <a:lnTo>
                    <a:pt x="460946" y="21255"/>
                  </a:lnTo>
                  <a:lnTo>
                    <a:pt x="476428" y="27792"/>
                  </a:lnTo>
                  <a:lnTo>
                    <a:pt x="491710" y="34745"/>
                  </a:lnTo>
                  <a:lnTo>
                    <a:pt x="506603" y="42510"/>
                  </a:lnTo>
                  <a:lnTo>
                    <a:pt x="520896" y="50889"/>
                  </a:lnTo>
                  <a:lnTo>
                    <a:pt x="534789" y="59882"/>
                  </a:lnTo>
                  <a:lnTo>
                    <a:pt x="548287" y="69899"/>
                  </a:lnTo>
                  <a:lnTo>
                    <a:pt x="561191" y="80324"/>
                  </a:lnTo>
                  <a:lnTo>
                    <a:pt x="573700" y="91358"/>
                  </a:lnTo>
                  <a:lnTo>
                    <a:pt x="585609" y="102807"/>
                  </a:lnTo>
                  <a:lnTo>
                    <a:pt x="596923" y="114864"/>
                  </a:lnTo>
                  <a:lnTo>
                    <a:pt x="607642" y="127740"/>
                  </a:lnTo>
                  <a:lnTo>
                    <a:pt x="617768" y="141025"/>
                  </a:lnTo>
                  <a:lnTo>
                    <a:pt x="627492" y="154720"/>
                  </a:lnTo>
                  <a:lnTo>
                    <a:pt x="636428" y="169028"/>
                  </a:lnTo>
                  <a:lnTo>
                    <a:pt x="644570" y="183746"/>
                  </a:lnTo>
                  <a:lnTo>
                    <a:pt x="652111" y="198873"/>
                  </a:lnTo>
                  <a:lnTo>
                    <a:pt x="659057" y="214403"/>
                  </a:lnTo>
                  <a:lnTo>
                    <a:pt x="665014" y="230349"/>
                  </a:lnTo>
                  <a:lnTo>
                    <a:pt x="670571" y="246698"/>
                  </a:lnTo>
                  <a:lnTo>
                    <a:pt x="675339" y="263251"/>
                  </a:lnTo>
                  <a:lnTo>
                    <a:pt x="679107" y="280220"/>
                  </a:lnTo>
                  <a:lnTo>
                    <a:pt x="681885" y="297388"/>
                  </a:lnTo>
                  <a:lnTo>
                    <a:pt x="684270" y="315169"/>
                  </a:lnTo>
                  <a:lnTo>
                    <a:pt x="685659" y="332951"/>
                  </a:lnTo>
                  <a:lnTo>
                    <a:pt x="686059" y="350937"/>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6" name="íṡ1ïḍê"/>
            <p:cNvSpPr/>
            <p:nvPr/>
          </p:nvSpPr>
          <p:spPr>
            <a:xfrm flipH="1">
              <a:off x="6601168" y="4346853"/>
              <a:ext cx="545512" cy="558152"/>
            </a:xfrm>
            <a:custGeom>
              <a:avLst/>
              <a:gdLst/>
              <a:ahLst/>
              <a:cxnLst/>
              <a:rect l="0" t="0" r="0" b="0"/>
              <a:pathLst>
                <a:path w="545512" h="558152">
                  <a:moveTo>
                    <a:pt x="545507" y="279076"/>
                  </a:moveTo>
                  <a:lnTo>
                    <a:pt x="545312" y="293383"/>
                  </a:lnTo>
                  <a:lnTo>
                    <a:pt x="544316" y="307695"/>
                  </a:lnTo>
                  <a:lnTo>
                    <a:pt x="542530" y="321598"/>
                  </a:lnTo>
                  <a:lnTo>
                    <a:pt x="540148" y="335296"/>
                  </a:lnTo>
                  <a:lnTo>
                    <a:pt x="536970" y="348794"/>
                  </a:lnTo>
                  <a:lnTo>
                    <a:pt x="533197" y="362083"/>
                  </a:lnTo>
                  <a:lnTo>
                    <a:pt x="529224" y="374962"/>
                  </a:lnTo>
                  <a:lnTo>
                    <a:pt x="524064" y="387637"/>
                  </a:lnTo>
                  <a:lnTo>
                    <a:pt x="518700" y="399907"/>
                  </a:lnTo>
                  <a:lnTo>
                    <a:pt x="512745" y="412172"/>
                  </a:lnTo>
                  <a:lnTo>
                    <a:pt x="505990" y="423823"/>
                  </a:lnTo>
                  <a:lnTo>
                    <a:pt x="499039" y="435070"/>
                  </a:lnTo>
                  <a:lnTo>
                    <a:pt x="491297" y="445908"/>
                  </a:lnTo>
                  <a:lnTo>
                    <a:pt x="483351" y="456536"/>
                  </a:lnTo>
                  <a:lnTo>
                    <a:pt x="474614" y="466759"/>
                  </a:lnTo>
                  <a:lnTo>
                    <a:pt x="465876" y="476369"/>
                  </a:lnTo>
                  <a:lnTo>
                    <a:pt x="456344" y="485774"/>
                  </a:lnTo>
                  <a:lnTo>
                    <a:pt x="446415" y="494360"/>
                  </a:lnTo>
                  <a:lnTo>
                    <a:pt x="436091" y="502741"/>
                  </a:lnTo>
                  <a:lnTo>
                    <a:pt x="425368" y="510514"/>
                  </a:lnTo>
                  <a:lnTo>
                    <a:pt x="414244" y="517872"/>
                  </a:lnTo>
                  <a:lnTo>
                    <a:pt x="402729" y="524416"/>
                  </a:lnTo>
                  <a:lnTo>
                    <a:pt x="391009" y="530547"/>
                  </a:lnTo>
                  <a:lnTo>
                    <a:pt x="378899" y="536068"/>
                  </a:lnTo>
                  <a:lnTo>
                    <a:pt x="366584" y="541180"/>
                  </a:lnTo>
                  <a:lnTo>
                    <a:pt x="353874" y="545677"/>
                  </a:lnTo>
                  <a:lnTo>
                    <a:pt x="340968" y="549356"/>
                  </a:lnTo>
                  <a:lnTo>
                    <a:pt x="327662" y="552426"/>
                  </a:lnTo>
                  <a:lnTo>
                    <a:pt x="314356" y="554878"/>
                  </a:lnTo>
                  <a:lnTo>
                    <a:pt x="300654" y="556719"/>
                  </a:lnTo>
                  <a:lnTo>
                    <a:pt x="286753" y="557743"/>
                  </a:lnTo>
                  <a:lnTo>
                    <a:pt x="272656" y="558152"/>
                  </a:lnTo>
                  <a:lnTo>
                    <a:pt x="258555" y="557743"/>
                  </a:lnTo>
                  <a:lnTo>
                    <a:pt x="244653" y="556719"/>
                  </a:lnTo>
                  <a:lnTo>
                    <a:pt x="231152" y="554878"/>
                  </a:lnTo>
                  <a:lnTo>
                    <a:pt x="217646" y="552426"/>
                  </a:lnTo>
                  <a:lnTo>
                    <a:pt x="204540" y="549356"/>
                  </a:lnTo>
                  <a:lnTo>
                    <a:pt x="191634" y="545677"/>
                  </a:lnTo>
                  <a:lnTo>
                    <a:pt x="178923" y="541180"/>
                  </a:lnTo>
                  <a:lnTo>
                    <a:pt x="166608" y="536068"/>
                  </a:lnTo>
                  <a:lnTo>
                    <a:pt x="154498" y="530547"/>
                  </a:lnTo>
                  <a:lnTo>
                    <a:pt x="142779" y="524416"/>
                  </a:lnTo>
                  <a:lnTo>
                    <a:pt x="131264" y="517872"/>
                  </a:lnTo>
                  <a:lnTo>
                    <a:pt x="120140" y="510514"/>
                  </a:lnTo>
                  <a:lnTo>
                    <a:pt x="109416" y="502741"/>
                  </a:lnTo>
                  <a:lnTo>
                    <a:pt x="99092" y="494360"/>
                  </a:lnTo>
                  <a:lnTo>
                    <a:pt x="89164" y="485774"/>
                  </a:lnTo>
                  <a:lnTo>
                    <a:pt x="79827" y="476369"/>
                  </a:lnTo>
                  <a:lnTo>
                    <a:pt x="70894" y="466759"/>
                  </a:lnTo>
                  <a:lnTo>
                    <a:pt x="62157" y="456536"/>
                  </a:lnTo>
                  <a:lnTo>
                    <a:pt x="54210" y="445908"/>
                  </a:lnTo>
                  <a:lnTo>
                    <a:pt x="46664" y="435070"/>
                  </a:lnTo>
                  <a:lnTo>
                    <a:pt x="39518" y="423823"/>
                  </a:lnTo>
                  <a:lnTo>
                    <a:pt x="32763" y="412172"/>
                  </a:lnTo>
                  <a:lnTo>
                    <a:pt x="26807" y="399907"/>
                  </a:lnTo>
                  <a:lnTo>
                    <a:pt x="21248" y="387637"/>
                  </a:lnTo>
                  <a:lnTo>
                    <a:pt x="16284" y="374962"/>
                  </a:lnTo>
                  <a:lnTo>
                    <a:pt x="12310" y="362083"/>
                  </a:lnTo>
                  <a:lnTo>
                    <a:pt x="8537" y="348794"/>
                  </a:lnTo>
                  <a:lnTo>
                    <a:pt x="5560" y="335296"/>
                  </a:lnTo>
                  <a:lnTo>
                    <a:pt x="2978" y="321598"/>
                  </a:lnTo>
                  <a:lnTo>
                    <a:pt x="1191" y="307695"/>
                  </a:lnTo>
                  <a:lnTo>
                    <a:pt x="395" y="293383"/>
                  </a:lnTo>
                  <a:lnTo>
                    <a:pt x="0" y="279076"/>
                  </a:lnTo>
                  <a:lnTo>
                    <a:pt x="395" y="264764"/>
                  </a:lnTo>
                  <a:lnTo>
                    <a:pt x="1191" y="250657"/>
                  </a:lnTo>
                  <a:lnTo>
                    <a:pt x="2978" y="236754"/>
                  </a:lnTo>
                  <a:lnTo>
                    <a:pt x="5560" y="223056"/>
                  </a:lnTo>
                  <a:lnTo>
                    <a:pt x="8537" y="209558"/>
                  </a:lnTo>
                  <a:lnTo>
                    <a:pt x="12310" y="196269"/>
                  </a:lnTo>
                  <a:lnTo>
                    <a:pt x="16284" y="183185"/>
                  </a:lnTo>
                  <a:lnTo>
                    <a:pt x="21248" y="170511"/>
                  </a:lnTo>
                  <a:lnTo>
                    <a:pt x="26807" y="158241"/>
                  </a:lnTo>
                  <a:lnTo>
                    <a:pt x="32763" y="145975"/>
                  </a:lnTo>
                  <a:lnTo>
                    <a:pt x="39518" y="134324"/>
                  </a:lnTo>
                  <a:lnTo>
                    <a:pt x="46664" y="123077"/>
                  </a:lnTo>
                  <a:lnTo>
                    <a:pt x="54210" y="112240"/>
                  </a:lnTo>
                  <a:lnTo>
                    <a:pt x="62157" y="101612"/>
                  </a:lnTo>
                  <a:lnTo>
                    <a:pt x="70894" y="91593"/>
                  </a:lnTo>
                  <a:lnTo>
                    <a:pt x="79827" y="81779"/>
                  </a:lnTo>
                  <a:lnTo>
                    <a:pt x="89164" y="72578"/>
                  </a:lnTo>
                  <a:lnTo>
                    <a:pt x="99092" y="63787"/>
                  </a:lnTo>
                  <a:lnTo>
                    <a:pt x="109416" y="55406"/>
                  </a:lnTo>
                  <a:lnTo>
                    <a:pt x="120140" y="47634"/>
                  </a:lnTo>
                  <a:lnTo>
                    <a:pt x="131264" y="40480"/>
                  </a:lnTo>
                  <a:lnTo>
                    <a:pt x="142779" y="33731"/>
                  </a:lnTo>
                  <a:lnTo>
                    <a:pt x="154498" y="27601"/>
                  </a:lnTo>
                  <a:lnTo>
                    <a:pt x="166608" y="21875"/>
                  </a:lnTo>
                  <a:lnTo>
                    <a:pt x="178923" y="16968"/>
                  </a:lnTo>
                  <a:lnTo>
                    <a:pt x="191634" y="12675"/>
                  </a:lnTo>
                  <a:lnTo>
                    <a:pt x="204540" y="8791"/>
                  </a:lnTo>
                  <a:lnTo>
                    <a:pt x="217646" y="5721"/>
                  </a:lnTo>
                  <a:lnTo>
                    <a:pt x="231152" y="3270"/>
                  </a:lnTo>
                  <a:lnTo>
                    <a:pt x="244653" y="1633"/>
                  </a:lnTo>
                  <a:lnTo>
                    <a:pt x="258555" y="405"/>
                  </a:lnTo>
                  <a:lnTo>
                    <a:pt x="272656" y="0"/>
                  </a:lnTo>
                  <a:lnTo>
                    <a:pt x="286753" y="405"/>
                  </a:lnTo>
                  <a:lnTo>
                    <a:pt x="300654" y="1633"/>
                  </a:lnTo>
                  <a:lnTo>
                    <a:pt x="314356" y="3270"/>
                  </a:lnTo>
                  <a:lnTo>
                    <a:pt x="327662" y="5721"/>
                  </a:lnTo>
                  <a:lnTo>
                    <a:pt x="340968" y="8791"/>
                  </a:lnTo>
                  <a:lnTo>
                    <a:pt x="353874" y="12675"/>
                  </a:lnTo>
                  <a:lnTo>
                    <a:pt x="366584" y="16968"/>
                  </a:lnTo>
                  <a:lnTo>
                    <a:pt x="378899" y="21875"/>
                  </a:lnTo>
                  <a:lnTo>
                    <a:pt x="391009" y="27601"/>
                  </a:lnTo>
                  <a:lnTo>
                    <a:pt x="402729" y="33731"/>
                  </a:lnTo>
                  <a:lnTo>
                    <a:pt x="414244" y="40480"/>
                  </a:lnTo>
                  <a:lnTo>
                    <a:pt x="425368" y="47634"/>
                  </a:lnTo>
                  <a:lnTo>
                    <a:pt x="436091" y="55406"/>
                  </a:lnTo>
                  <a:lnTo>
                    <a:pt x="446415" y="63787"/>
                  </a:lnTo>
                  <a:lnTo>
                    <a:pt x="456344" y="72578"/>
                  </a:lnTo>
                  <a:lnTo>
                    <a:pt x="465876" y="81779"/>
                  </a:lnTo>
                  <a:lnTo>
                    <a:pt x="474614" y="91593"/>
                  </a:lnTo>
                  <a:lnTo>
                    <a:pt x="483351" y="101612"/>
                  </a:lnTo>
                  <a:lnTo>
                    <a:pt x="491297" y="112240"/>
                  </a:lnTo>
                  <a:lnTo>
                    <a:pt x="499039" y="123077"/>
                  </a:lnTo>
                  <a:lnTo>
                    <a:pt x="505990" y="134324"/>
                  </a:lnTo>
                  <a:lnTo>
                    <a:pt x="512745" y="145975"/>
                  </a:lnTo>
                  <a:lnTo>
                    <a:pt x="518700" y="158241"/>
                  </a:lnTo>
                  <a:lnTo>
                    <a:pt x="524064" y="170511"/>
                  </a:lnTo>
                  <a:lnTo>
                    <a:pt x="529224" y="183185"/>
                  </a:lnTo>
                  <a:lnTo>
                    <a:pt x="533197" y="196269"/>
                  </a:lnTo>
                  <a:lnTo>
                    <a:pt x="536970" y="209558"/>
                  </a:lnTo>
                  <a:lnTo>
                    <a:pt x="540148" y="223056"/>
                  </a:lnTo>
                  <a:lnTo>
                    <a:pt x="542530" y="236754"/>
                  </a:lnTo>
                  <a:lnTo>
                    <a:pt x="544316" y="250657"/>
                  </a:lnTo>
                  <a:lnTo>
                    <a:pt x="545312" y="264764"/>
                  </a:lnTo>
                  <a:lnTo>
                    <a:pt x="545507" y="279076"/>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7" name="íşlîḓè"/>
            <p:cNvSpPr/>
            <p:nvPr/>
          </p:nvSpPr>
          <p:spPr>
            <a:xfrm flipH="1">
              <a:off x="6898144" y="3865804"/>
              <a:ext cx="345412" cy="353290"/>
            </a:xfrm>
            <a:custGeom>
              <a:avLst/>
              <a:gdLst/>
              <a:ahLst/>
              <a:cxnLst/>
              <a:rect l="0" t="0" r="0" b="0"/>
              <a:pathLst>
                <a:path w="345412" h="353290">
                  <a:moveTo>
                    <a:pt x="345412" y="176645"/>
                  </a:moveTo>
                  <a:lnTo>
                    <a:pt x="345211" y="185845"/>
                  </a:lnTo>
                  <a:lnTo>
                    <a:pt x="344615" y="194636"/>
                  </a:lnTo>
                  <a:lnTo>
                    <a:pt x="343423" y="203630"/>
                  </a:lnTo>
                  <a:lnTo>
                    <a:pt x="342033" y="212422"/>
                  </a:lnTo>
                  <a:lnTo>
                    <a:pt x="340047" y="221009"/>
                  </a:lnTo>
                  <a:lnTo>
                    <a:pt x="337663" y="229188"/>
                  </a:lnTo>
                  <a:lnTo>
                    <a:pt x="334883" y="237570"/>
                  </a:lnTo>
                  <a:lnTo>
                    <a:pt x="331705" y="245542"/>
                  </a:lnTo>
                  <a:lnTo>
                    <a:pt x="328328" y="253109"/>
                  </a:lnTo>
                  <a:lnTo>
                    <a:pt x="324753" y="260878"/>
                  </a:lnTo>
                  <a:lnTo>
                    <a:pt x="320384" y="268238"/>
                  </a:lnTo>
                  <a:lnTo>
                    <a:pt x="316015" y="275599"/>
                  </a:lnTo>
                  <a:lnTo>
                    <a:pt x="311049" y="282343"/>
                  </a:lnTo>
                  <a:lnTo>
                    <a:pt x="306081" y="289091"/>
                  </a:lnTo>
                  <a:lnTo>
                    <a:pt x="300520" y="295430"/>
                  </a:lnTo>
                  <a:lnTo>
                    <a:pt x="294760" y="301562"/>
                  </a:lnTo>
                  <a:lnTo>
                    <a:pt x="288802" y="307289"/>
                  </a:lnTo>
                  <a:lnTo>
                    <a:pt x="282446" y="313012"/>
                  </a:lnTo>
                  <a:lnTo>
                    <a:pt x="276091" y="318123"/>
                  </a:lnTo>
                  <a:lnTo>
                    <a:pt x="269338" y="323234"/>
                  </a:lnTo>
                  <a:lnTo>
                    <a:pt x="262185" y="327732"/>
                  </a:lnTo>
                  <a:lnTo>
                    <a:pt x="255035" y="332025"/>
                  </a:lnTo>
                  <a:lnTo>
                    <a:pt x="247488" y="335911"/>
                  </a:lnTo>
                  <a:lnTo>
                    <a:pt x="239940" y="339385"/>
                  </a:lnTo>
                  <a:lnTo>
                    <a:pt x="232195" y="342656"/>
                  </a:lnTo>
                  <a:lnTo>
                    <a:pt x="224247" y="345314"/>
                  </a:lnTo>
                  <a:lnTo>
                    <a:pt x="215906" y="347770"/>
                  </a:lnTo>
                  <a:lnTo>
                    <a:pt x="207564" y="349813"/>
                  </a:lnTo>
                  <a:lnTo>
                    <a:pt x="199024" y="351244"/>
                  </a:lnTo>
                  <a:lnTo>
                    <a:pt x="190480" y="352472"/>
                  </a:lnTo>
                  <a:lnTo>
                    <a:pt x="181543" y="353084"/>
                  </a:lnTo>
                  <a:lnTo>
                    <a:pt x="172804" y="353290"/>
                  </a:lnTo>
                  <a:lnTo>
                    <a:pt x="163866" y="353084"/>
                  </a:lnTo>
                  <a:lnTo>
                    <a:pt x="154929" y="352472"/>
                  </a:lnTo>
                  <a:lnTo>
                    <a:pt x="146386" y="351244"/>
                  </a:lnTo>
                  <a:lnTo>
                    <a:pt x="137845" y="349813"/>
                  </a:lnTo>
                  <a:lnTo>
                    <a:pt x="129504" y="347770"/>
                  </a:lnTo>
                  <a:lnTo>
                    <a:pt x="121361" y="345314"/>
                  </a:lnTo>
                  <a:lnTo>
                    <a:pt x="113215" y="342656"/>
                  </a:lnTo>
                  <a:lnTo>
                    <a:pt x="105469" y="339385"/>
                  </a:lnTo>
                  <a:lnTo>
                    <a:pt x="97723" y="335911"/>
                  </a:lnTo>
                  <a:lnTo>
                    <a:pt x="90374" y="332025"/>
                  </a:lnTo>
                  <a:lnTo>
                    <a:pt x="83026" y="327732"/>
                  </a:lnTo>
                  <a:lnTo>
                    <a:pt x="76071" y="323234"/>
                  </a:lnTo>
                  <a:lnTo>
                    <a:pt x="69318" y="318123"/>
                  </a:lnTo>
                  <a:lnTo>
                    <a:pt x="62764" y="313012"/>
                  </a:lnTo>
                  <a:lnTo>
                    <a:pt x="56409" y="307289"/>
                  </a:lnTo>
                  <a:lnTo>
                    <a:pt x="50649" y="301562"/>
                  </a:lnTo>
                  <a:lnTo>
                    <a:pt x="44691" y="295430"/>
                  </a:lnTo>
                  <a:lnTo>
                    <a:pt x="39328" y="289091"/>
                  </a:lnTo>
                  <a:lnTo>
                    <a:pt x="34161" y="282343"/>
                  </a:lnTo>
                  <a:lnTo>
                    <a:pt x="29395" y="275599"/>
                  </a:lnTo>
                  <a:lnTo>
                    <a:pt x="24826" y="268238"/>
                  </a:lnTo>
                  <a:lnTo>
                    <a:pt x="20854" y="260878"/>
                  </a:lnTo>
                  <a:lnTo>
                    <a:pt x="16882" y="253109"/>
                  </a:lnTo>
                  <a:lnTo>
                    <a:pt x="13704" y="245542"/>
                  </a:lnTo>
                  <a:lnTo>
                    <a:pt x="10328" y="237570"/>
                  </a:lnTo>
                  <a:lnTo>
                    <a:pt x="7746" y="229188"/>
                  </a:lnTo>
                  <a:lnTo>
                    <a:pt x="5363" y="221009"/>
                  </a:lnTo>
                  <a:lnTo>
                    <a:pt x="3575" y="212422"/>
                  </a:lnTo>
                  <a:lnTo>
                    <a:pt x="1986" y="203630"/>
                  </a:lnTo>
                  <a:lnTo>
                    <a:pt x="794" y="194636"/>
                  </a:lnTo>
                  <a:lnTo>
                    <a:pt x="199" y="185845"/>
                  </a:lnTo>
                  <a:lnTo>
                    <a:pt x="0" y="176645"/>
                  </a:lnTo>
                  <a:lnTo>
                    <a:pt x="199" y="167648"/>
                  </a:lnTo>
                  <a:lnTo>
                    <a:pt x="794" y="158651"/>
                  </a:lnTo>
                  <a:lnTo>
                    <a:pt x="1986" y="149860"/>
                  </a:lnTo>
                  <a:lnTo>
                    <a:pt x="3575" y="141069"/>
                  </a:lnTo>
                  <a:lnTo>
                    <a:pt x="5363" y="132484"/>
                  </a:lnTo>
                  <a:lnTo>
                    <a:pt x="7746" y="124099"/>
                  </a:lnTo>
                  <a:lnTo>
                    <a:pt x="10328" y="115923"/>
                  </a:lnTo>
                  <a:lnTo>
                    <a:pt x="13704" y="107948"/>
                  </a:lnTo>
                  <a:lnTo>
                    <a:pt x="16882" y="99975"/>
                  </a:lnTo>
                  <a:lnTo>
                    <a:pt x="20854" y="92615"/>
                  </a:lnTo>
                  <a:lnTo>
                    <a:pt x="24826" y="85049"/>
                  </a:lnTo>
                  <a:lnTo>
                    <a:pt x="29395" y="77895"/>
                  </a:lnTo>
                  <a:lnTo>
                    <a:pt x="34161" y="70944"/>
                  </a:lnTo>
                  <a:lnTo>
                    <a:pt x="39328" y="64196"/>
                  </a:lnTo>
                  <a:lnTo>
                    <a:pt x="44691" y="57857"/>
                  </a:lnTo>
                  <a:lnTo>
                    <a:pt x="50649" y="51725"/>
                  </a:lnTo>
                  <a:lnTo>
                    <a:pt x="56409" y="46001"/>
                  </a:lnTo>
                  <a:lnTo>
                    <a:pt x="62764" y="40481"/>
                  </a:lnTo>
                  <a:lnTo>
                    <a:pt x="69318" y="35164"/>
                  </a:lnTo>
                  <a:lnTo>
                    <a:pt x="76071" y="30256"/>
                  </a:lnTo>
                  <a:lnTo>
                    <a:pt x="83026" y="25555"/>
                  </a:lnTo>
                  <a:lnTo>
                    <a:pt x="90374" y="21465"/>
                  </a:lnTo>
                  <a:lnTo>
                    <a:pt x="97723" y="17376"/>
                  </a:lnTo>
                  <a:lnTo>
                    <a:pt x="105469" y="13902"/>
                  </a:lnTo>
                  <a:lnTo>
                    <a:pt x="113215" y="10834"/>
                  </a:lnTo>
                  <a:lnTo>
                    <a:pt x="121361" y="7973"/>
                  </a:lnTo>
                  <a:lnTo>
                    <a:pt x="129504" y="5520"/>
                  </a:lnTo>
                  <a:lnTo>
                    <a:pt x="137845" y="3474"/>
                  </a:lnTo>
                  <a:lnTo>
                    <a:pt x="146386" y="1840"/>
                  </a:lnTo>
                  <a:lnTo>
                    <a:pt x="154929" y="816"/>
                  </a:lnTo>
                  <a:lnTo>
                    <a:pt x="163866" y="203"/>
                  </a:lnTo>
                  <a:lnTo>
                    <a:pt x="172804" y="0"/>
                  </a:lnTo>
                  <a:lnTo>
                    <a:pt x="181543" y="203"/>
                  </a:lnTo>
                  <a:lnTo>
                    <a:pt x="190480" y="816"/>
                  </a:lnTo>
                  <a:lnTo>
                    <a:pt x="199024" y="1840"/>
                  </a:lnTo>
                  <a:lnTo>
                    <a:pt x="207564" y="3474"/>
                  </a:lnTo>
                  <a:lnTo>
                    <a:pt x="215906" y="5520"/>
                  </a:lnTo>
                  <a:lnTo>
                    <a:pt x="224247" y="7973"/>
                  </a:lnTo>
                  <a:lnTo>
                    <a:pt x="232195" y="10834"/>
                  </a:lnTo>
                  <a:lnTo>
                    <a:pt x="239940" y="13902"/>
                  </a:lnTo>
                  <a:lnTo>
                    <a:pt x="247488" y="17376"/>
                  </a:lnTo>
                  <a:lnTo>
                    <a:pt x="255035" y="21465"/>
                  </a:lnTo>
                  <a:lnTo>
                    <a:pt x="262185" y="25555"/>
                  </a:lnTo>
                  <a:lnTo>
                    <a:pt x="269338" y="30256"/>
                  </a:lnTo>
                  <a:lnTo>
                    <a:pt x="276091" y="35164"/>
                  </a:lnTo>
                  <a:lnTo>
                    <a:pt x="282446" y="40481"/>
                  </a:lnTo>
                  <a:lnTo>
                    <a:pt x="288802" y="46001"/>
                  </a:lnTo>
                  <a:lnTo>
                    <a:pt x="294760" y="51725"/>
                  </a:lnTo>
                  <a:lnTo>
                    <a:pt x="300520" y="57857"/>
                  </a:lnTo>
                  <a:lnTo>
                    <a:pt x="306081" y="64196"/>
                  </a:lnTo>
                  <a:lnTo>
                    <a:pt x="311049" y="70944"/>
                  </a:lnTo>
                  <a:lnTo>
                    <a:pt x="316015" y="77895"/>
                  </a:lnTo>
                  <a:lnTo>
                    <a:pt x="320384" y="85049"/>
                  </a:lnTo>
                  <a:lnTo>
                    <a:pt x="324753" y="92615"/>
                  </a:lnTo>
                  <a:lnTo>
                    <a:pt x="328328" y="99975"/>
                  </a:lnTo>
                  <a:lnTo>
                    <a:pt x="331705" y="107948"/>
                  </a:lnTo>
                  <a:lnTo>
                    <a:pt x="334883" y="115923"/>
                  </a:lnTo>
                  <a:lnTo>
                    <a:pt x="337663" y="124099"/>
                  </a:lnTo>
                  <a:lnTo>
                    <a:pt x="340047" y="132484"/>
                  </a:lnTo>
                  <a:lnTo>
                    <a:pt x="342033" y="141069"/>
                  </a:lnTo>
                  <a:lnTo>
                    <a:pt x="343423" y="149860"/>
                  </a:lnTo>
                  <a:lnTo>
                    <a:pt x="344615" y="158651"/>
                  </a:lnTo>
                  <a:lnTo>
                    <a:pt x="345211" y="167648"/>
                  </a:lnTo>
                  <a:lnTo>
                    <a:pt x="345412" y="176645"/>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8" name="ïŝľíḍe"/>
            <p:cNvSpPr/>
            <p:nvPr/>
          </p:nvSpPr>
          <p:spPr>
            <a:xfrm>
              <a:off x="6688338" y="3247260"/>
              <a:ext cx="380293" cy="366291"/>
            </a:xfrm>
            <a:custGeom>
              <a:avLst/>
              <a:gdLst/>
              <a:ahLst/>
              <a:cxnLst/>
              <a:rect l="l" t="t" r="r" b="b"/>
              <a:pathLst>
                <a:path w="380293" h="366291">
                  <a:moveTo>
                    <a:pt x="189291" y="59357"/>
                  </a:moveTo>
                  <a:cubicBezTo>
                    <a:pt x="198414" y="59357"/>
                    <a:pt x="205712" y="66372"/>
                    <a:pt x="205712" y="75141"/>
                  </a:cubicBezTo>
                  <a:lnTo>
                    <a:pt x="205712" y="177446"/>
                  </a:lnTo>
                  <a:lnTo>
                    <a:pt x="294208" y="177446"/>
                  </a:lnTo>
                  <a:cubicBezTo>
                    <a:pt x="303027" y="177446"/>
                    <a:pt x="310325" y="184461"/>
                    <a:pt x="310325" y="192938"/>
                  </a:cubicBezTo>
                  <a:cubicBezTo>
                    <a:pt x="310325" y="201415"/>
                    <a:pt x="303027" y="208430"/>
                    <a:pt x="294208" y="208430"/>
                  </a:cubicBezTo>
                  <a:lnTo>
                    <a:pt x="189291" y="208430"/>
                  </a:lnTo>
                  <a:cubicBezTo>
                    <a:pt x="180472" y="208430"/>
                    <a:pt x="173173" y="201415"/>
                    <a:pt x="173173" y="192938"/>
                  </a:cubicBezTo>
                  <a:lnTo>
                    <a:pt x="173173" y="75141"/>
                  </a:lnTo>
                  <a:cubicBezTo>
                    <a:pt x="173173" y="66372"/>
                    <a:pt x="180472" y="59357"/>
                    <a:pt x="189291" y="59357"/>
                  </a:cubicBezTo>
                  <a:close/>
                  <a:moveTo>
                    <a:pt x="189616" y="0"/>
                  </a:moveTo>
                  <a:cubicBezTo>
                    <a:pt x="294839" y="0"/>
                    <a:pt x="380293" y="82145"/>
                    <a:pt x="380293" y="183292"/>
                  </a:cubicBezTo>
                  <a:cubicBezTo>
                    <a:pt x="380293" y="284146"/>
                    <a:pt x="294839" y="366291"/>
                    <a:pt x="189616" y="366291"/>
                  </a:cubicBezTo>
                  <a:cubicBezTo>
                    <a:pt x="119671" y="366291"/>
                    <a:pt x="55505" y="329750"/>
                    <a:pt x="22356" y="270699"/>
                  </a:cubicBezTo>
                  <a:cubicBezTo>
                    <a:pt x="21140" y="268653"/>
                    <a:pt x="20836" y="266606"/>
                    <a:pt x="21748" y="264559"/>
                  </a:cubicBezTo>
                  <a:cubicBezTo>
                    <a:pt x="22356" y="262514"/>
                    <a:pt x="23877" y="260760"/>
                    <a:pt x="25702" y="259882"/>
                  </a:cubicBezTo>
                  <a:lnTo>
                    <a:pt x="47598" y="249651"/>
                  </a:lnTo>
                  <a:cubicBezTo>
                    <a:pt x="51551" y="247897"/>
                    <a:pt x="56417" y="249359"/>
                    <a:pt x="58241" y="252867"/>
                  </a:cubicBezTo>
                  <a:cubicBezTo>
                    <a:pt x="84699" y="298762"/>
                    <a:pt x="135181" y="327411"/>
                    <a:pt x="189616" y="327411"/>
                  </a:cubicBezTo>
                  <a:cubicBezTo>
                    <a:pt x="272334" y="327411"/>
                    <a:pt x="339846" y="262806"/>
                    <a:pt x="339846" y="183292"/>
                  </a:cubicBezTo>
                  <a:cubicBezTo>
                    <a:pt x="339846" y="103777"/>
                    <a:pt x="272334" y="38880"/>
                    <a:pt x="189616" y="38880"/>
                  </a:cubicBezTo>
                  <a:cubicBezTo>
                    <a:pt x="154036" y="38880"/>
                    <a:pt x="119367" y="51158"/>
                    <a:pt x="92302" y="73667"/>
                  </a:cubicBezTo>
                  <a:lnTo>
                    <a:pt x="127578" y="87115"/>
                  </a:lnTo>
                  <a:cubicBezTo>
                    <a:pt x="130315" y="88284"/>
                    <a:pt x="132140" y="90623"/>
                    <a:pt x="132444" y="93254"/>
                  </a:cubicBezTo>
                  <a:cubicBezTo>
                    <a:pt x="132748" y="96177"/>
                    <a:pt x="131836" y="98808"/>
                    <a:pt x="129403" y="100562"/>
                  </a:cubicBezTo>
                  <a:lnTo>
                    <a:pt x="30567" y="174814"/>
                  </a:lnTo>
                  <a:cubicBezTo>
                    <a:pt x="28135" y="176568"/>
                    <a:pt x="25094" y="177153"/>
                    <a:pt x="22356" y="175983"/>
                  </a:cubicBezTo>
                  <a:cubicBezTo>
                    <a:pt x="19923" y="174814"/>
                    <a:pt x="17795" y="172476"/>
                    <a:pt x="17491" y="169844"/>
                  </a:cubicBezTo>
                  <a:lnTo>
                    <a:pt x="156" y="50281"/>
                  </a:lnTo>
                  <a:cubicBezTo>
                    <a:pt x="-452" y="47650"/>
                    <a:pt x="765" y="44727"/>
                    <a:pt x="2894" y="42972"/>
                  </a:cubicBezTo>
                  <a:cubicBezTo>
                    <a:pt x="5327" y="41511"/>
                    <a:pt x="8368" y="40926"/>
                    <a:pt x="11104" y="42096"/>
                  </a:cubicBezTo>
                  <a:lnTo>
                    <a:pt x="51247" y="57589"/>
                  </a:lnTo>
                  <a:cubicBezTo>
                    <a:pt x="87436" y="20463"/>
                    <a:pt x="136702" y="0"/>
                    <a:pt x="189616" y="0"/>
                  </a:cubicBezTo>
                  <a:close/>
                </a:path>
              </a:pathLst>
            </a:custGeom>
            <a:solidFill>
              <a:schemeClr val="bg1"/>
            </a:solidFill>
            <a:ln>
              <a:noFill/>
            </a:ln>
          </p:spPr>
          <p:txBody>
            <a:bodyPr vert="horz" wrap="square" lIns="182832" tIns="91416" rIns="182832" bIns="91416"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endParaRPr lang="en-US" sz="8000">
                <a:latin typeface="FZShengShiKaiShuS-EB-GB"/>
                <a:ea typeface="FZShengShiKaiShuS-EB-GB"/>
              </a:endParaRPr>
            </a:p>
          </p:txBody>
        </p:sp>
        <p:sp>
          <p:nvSpPr>
            <p:cNvPr id="39" name="ïṣḻíḍê"/>
            <p:cNvSpPr/>
            <p:nvPr/>
          </p:nvSpPr>
          <p:spPr>
            <a:xfrm>
              <a:off x="5524210" y="2718754"/>
              <a:ext cx="554844" cy="534416"/>
            </a:xfrm>
            <a:custGeom>
              <a:avLst/>
              <a:gdLst/>
              <a:ahLst/>
              <a:cxnLst/>
              <a:rect l="0" t="0" r="r" b="b"/>
              <a:pathLst>
                <a:path w="554844" h="534416">
                  <a:moveTo>
                    <a:pt x="277381" y="0"/>
                  </a:moveTo>
                  <a:lnTo>
                    <a:pt x="0" y="534416"/>
                  </a:lnTo>
                  <a:lnTo>
                    <a:pt x="554844" y="534416"/>
                  </a:lnTo>
                  <a:lnTo>
                    <a:pt x="277381" y="0"/>
                  </a:lnTo>
                  <a:close/>
                  <a:moveTo>
                    <a:pt x="277381" y="87864"/>
                  </a:moveTo>
                  <a:lnTo>
                    <a:pt x="364830" y="256270"/>
                  </a:lnTo>
                  <a:lnTo>
                    <a:pt x="190014" y="256270"/>
                  </a:lnTo>
                  <a:lnTo>
                    <a:pt x="277381" y="87864"/>
                  </a:lnTo>
                  <a:close/>
                  <a:moveTo>
                    <a:pt x="68431" y="490484"/>
                  </a:moveTo>
                  <a:lnTo>
                    <a:pt x="155798" y="322168"/>
                  </a:lnTo>
                  <a:lnTo>
                    <a:pt x="243247" y="490484"/>
                  </a:lnTo>
                  <a:lnTo>
                    <a:pt x="68431" y="490484"/>
                  </a:lnTo>
                  <a:close/>
                  <a:moveTo>
                    <a:pt x="190014" y="300202"/>
                  </a:moveTo>
                  <a:lnTo>
                    <a:pt x="364830" y="300202"/>
                  </a:lnTo>
                  <a:lnTo>
                    <a:pt x="277381" y="468518"/>
                  </a:lnTo>
                  <a:lnTo>
                    <a:pt x="190014" y="300202"/>
                  </a:lnTo>
                  <a:close/>
                  <a:moveTo>
                    <a:pt x="399046" y="322168"/>
                  </a:moveTo>
                  <a:lnTo>
                    <a:pt x="486413" y="490484"/>
                  </a:lnTo>
                  <a:lnTo>
                    <a:pt x="311597" y="490484"/>
                  </a:lnTo>
                  <a:lnTo>
                    <a:pt x="399046" y="322168"/>
                  </a:lnTo>
                  <a:close/>
                </a:path>
              </a:pathLst>
            </a:custGeom>
            <a:solidFill>
              <a:schemeClr val="bg1"/>
            </a:solid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endParaRPr lang="zh-CN" sz="2400">
                <a:latin typeface="FZShengShiKaiShuS-EB-GB"/>
                <a:ea typeface="FZShengShiKaiShuS-EB-GB"/>
              </a:endParaRPr>
            </a:p>
          </p:txBody>
        </p:sp>
        <p:sp>
          <p:nvSpPr>
            <p:cNvPr id="40" name="işlíḋe"/>
            <p:cNvSpPr>
              <a:spLocks noEditPoints="1"/>
            </p:cNvSpPr>
            <p:nvPr/>
          </p:nvSpPr>
          <p:spPr>
            <a:xfrm>
              <a:off x="6724866" y="4493802"/>
              <a:ext cx="307238" cy="295926"/>
            </a:xfrm>
            <a:custGeom>
              <a:avLst/>
              <a:gdLst/>
              <a:ahLst/>
              <a:cxnLst/>
              <a:rect l="0" t="0" r="r" b="b"/>
              <a:pathLst>
                <a:path w="307238" h="295926">
                  <a:moveTo>
                    <a:pt x="56839" y="226875"/>
                  </a:moveTo>
                  <a:cubicBezTo>
                    <a:pt x="59224" y="238102"/>
                    <a:pt x="69575" y="246598"/>
                    <a:pt x="81906" y="246598"/>
                  </a:cubicBezTo>
                  <a:cubicBezTo>
                    <a:pt x="95137" y="246598"/>
                    <a:pt x="105938" y="236845"/>
                    <a:pt x="107243" y="224448"/>
                  </a:cubicBezTo>
                  <a:lnTo>
                    <a:pt x="160572" y="181665"/>
                  </a:lnTo>
                  <a:cubicBezTo>
                    <a:pt x="164352" y="190768"/>
                    <a:pt x="173533" y="197270"/>
                    <a:pt x="184334" y="197270"/>
                  </a:cubicBezTo>
                  <a:cubicBezTo>
                    <a:pt x="195675" y="197270"/>
                    <a:pt x="205215" y="190074"/>
                    <a:pt x="208591" y="180191"/>
                  </a:cubicBezTo>
                  <a:lnTo>
                    <a:pt x="256339" y="205289"/>
                  </a:lnTo>
                  <a:cubicBezTo>
                    <a:pt x="257959" y="217426"/>
                    <a:pt x="268625" y="226875"/>
                    <a:pt x="281631" y="226875"/>
                  </a:cubicBezTo>
                  <a:cubicBezTo>
                    <a:pt x="295717" y="226875"/>
                    <a:pt x="307238" y="215822"/>
                    <a:pt x="307238" y="202211"/>
                  </a:cubicBezTo>
                  <a:cubicBezTo>
                    <a:pt x="307238" y="188600"/>
                    <a:pt x="295717" y="177547"/>
                    <a:pt x="281631" y="177547"/>
                  </a:cubicBezTo>
                  <a:cubicBezTo>
                    <a:pt x="270290" y="177547"/>
                    <a:pt x="260750" y="184742"/>
                    <a:pt x="257374" y="194625"/>
                  </a:cubicBezTo>
                  <a:lnTo>
                    <a:pt x="209626" y="169528"/>
                  </a:lnTo>
                  <a:cubicBezTo>
                    <a:pt x="208006" y="157391"/>
                    <a:pt x="197340" y="147941"/>
                    <a:pt x="184334" y="147941"/>
                  </a:cubicBezTo>
                  <a:cubicBezTo>
                    <a:pt x="171103" y="147941"/>
                    <a:pt x="160347" y="157694"/>
                    <a:pt x="158997" y="170091"/>
                  </a:cubicBezTo>
                  <a:lnTo>
                    <a:pt x="105668" y="212874"/>
                  </a:lnTo>
                  <a:cubicBezTo>
                    <a:pt x="101933" y="203772"/>
                    <a:pt x="92707" y="197270"/>
                    <a:pt x="81906" y="197270"/>
                  </a:cubicBezTo>
                  <a:cubicBezTo>
                    <a:pt x="69575" y="197270"/>
                    <a:pt x="59224" y="205765"/>
                    <a:pt x="56839" y="216992"/>
                  </a:cubicBezTo>
                  <a:lnTo>
                    <a:pt x="20477" y="216992"/>
                  </a:lnTo>
                  <a:lnTo>
                    <a:pt x="20477" y="197270"/>
                  </a:lnTo>
                  <a:lnTo>
                    <a:pt x="25607" y="197270"/>
                  </a:lnTo>
                  <a:cubicBezTo>
                    <a:pt x="28442" y="197270"/>
                    <a:pt x="30737" y="195059"/>
                    <a:pt x="30737" y="192328"/>
                  </a:cubicBezTo>
                  <a:cubicBezTo>
                    <a:pt x="30737" y="189597"/>
                    <a:pt x="28442" y="187430"/>
                    <a:pt x="25607" y="187430"/>
                  </a:cubicBezTo>
                  <a:lnTo>
                    <a:pt x="20477" y="187430"/>
                  </a:lnTo>
                  <a:lnTo>
                    <a:pt x="20477" y="172605"/>
                  </a:lnTo>
                  <a:lnTo>
                    <a:pt x="25607" y="172605"/>
                  </a:lnTo>
                  <a:cubicBezTo>
                    <a:pt x="28442" y="172605"/>
                    <a:pt x="30737" y="170395"/>
                    <a:pt x="30737" y="167664"/>
                  </a:cubicBezTo>
                  <a:cubicBezTo>
                    <a:pt x="30737" y="164976"/>
                    <a:pt x="28442" y="162766"/>
                    <a:pt x="25607" y="162766"/>
                  </a:cubicBezTo>
                  <a:lnTo>
                    <a:pt x="21602" y="162766"/>
                  </a:lnTo>
                  <a:lnTo>
                    <a:pt x="63320" y="104725"/>
                  </a:lnTo>
                  <a:cubicBezTo>
                    <a:pt x="67235" y="107066"/>
                    <a:pt x="71825" y="108496"/>
                    <a:pt x="76821" y="108496"/>
                  </a:cubicBezTo>
                  <a:cubicBezTo>
                    <a:pt x="84966" y="108496"/>
                    <a:pt x="92167" y="104725"/>
                    <a:pt x="96847" y="99003"/>
                  </a:cubicBezTo>
                  <a:lnTo>
                    <a:pt x="123849" y="112007"/>
                  </a:lnTo>
                  <a:cubicBezTo>
                    <a:pt x="123309" y="114044"/>
                    <a:pt x="122904" y="116168"/>
                    <a:pt x="122904" y="118379"/>
                  </a:cubicBezTo>
                  <a:cubicBezTo>
                    <a:pt x="122904" y="131946"/>
                    <a:pt x="134380" y="143043"/>
                    <a:pt x="148511" y="143043"/>
                  </a:cubicBezTo>
                  <a:cubicBezTo>
                    <a:pt x="162597" y="143043"/>
                    <a:pt x="174073" y="131946"/>
                    <a:pt x="174073" y="118379"/>
                  </a:cubicBezTo>
                  <a:cubicBezTo>
                    <a:pt x="174073" y="113047"/>
                    <a:pt x="172318" y="108193"/>
                    <a:pt x="169348" y="104161"/>
                  </a:cubicBezTo>
                  <a:lnTo>
                    <a:pt x="201975" y="45730"/>
                  </a:lnTo>
                  <a:cubicBezTo>
                    <a:pt x="205845" y="47984"/>
                    <a:pt x="210256" y="49328"/>
                    <a:pt x="215071" y="49328"/>
                  </a:cubicBezTo>
                  <a:cubicBezTo>
                    <a:pt x="220111" y="49328"/>
                    <a:pt x="224792" y="47854"/>
                    <a:pt x="228752" y="45427"/>
                  </a:cubicBezTo>
                  <a:lnTo>
                    <a:pt x="262235" y="86866"/>
                  </a:lnTo>
                  <a:cubicBezTo>
                    <a:pt x="262325" y="86996"/>
                    <a:pt x="262505" y="87083"/>
                    <a:pt x="262640" y="87170"/>
                  </a:cubicBezTo>
                  <a:cubicBezTo>
                    <a:pt x="258544" y="91548"/>
                    <a:pt x="256024" y="97269"/>
                    <a:pt x="256024" y="103555"/>
                  </a:cubicBezTo>
                  <a:cubicBezTo>
                    <a:pt x="256024" y="117165"/>
                    <a:pt x="267500" y="128219"/>
                    <a:pt x="281631" y="128219"/>
                  </a:cubicBezTo>
                  <a:cubicBezTo>
                    <a:pt x="295717" y="128219"/>
                    <a:pt x="307238" y="117165"/>
                    <a:pt x="307238" y="103555"/>
                  </a:cubicBezTo>
                  <a:cubicBezTo>
                    <a:pt x="307238" y="89987"/>
                    <a:pt x="295717" y="78890"/>
                    <a:pt x="281631" y="78890"/>
                  </a:cubicBezTo>
                  <a:cubicBezTo>
                    <a:pt x="277671" y="78890"/>
                    <a:pt x="273936" y="79844"/>
                    <a:pt x="270605" y="81405"/>
                  </a:cubicBezTo>
                  <a:cubicBezTo>
                    <a:pt x="270470" y="81231"/>
                    <a:pt x="270470" y="81014"/>
                    <a:pt x="270290" y="80798"/>
                  </a:cubicBezTo>
                  <a:lnTo>
                    <a:pt x="236178" y="38578"/>
                  </a:lnTo>
                  <a:cubicBezTo>
                    <a:pt x="239013" y="34590"/>
                    <a:pt x="240678" y="29822"/>
                    <a:pt x="240678" y="24664"/>
                  </a:cubicBezTo>
                  <a:cubicBezTo>
                    <a:pt x="240678" y="11053"/>
                    <a:pt x="229157" y="0"/>
                    <a:pt x="215071" y="0"/>
                  </a:cubicBezTo>
                  <a:cubicBezTo>
                    <a:pt x="200940" y="0"/>
                    <a:pt x="189464" y="11053"/>
                    <a:pt x="189464" y="24664"/>
                  </a:cubicBezTo>
                  <a:cubicBezTo>
                    <a:pt x="189464" y="29952"/>
                    <a:pt x="191219" y="34851"/>
                    <a:pt x="194190" y="38882"/>
                  </a:cubicBezTo>
                  <a:lnTo>
                    <a:pt x="161562" y="97269"/>
                  </a:lnTo>
                  <a:cubicBezTo>
                    <a:pt x="157737" y="95059"/>
                    <a:pt x="153281" y="93715"/>
                    <a:pt x="148511" y="93715"/>
                  </a:cubicBezTo>
                  <a:cubicBezTo>
                    <a:pt x="140321" y="93715"/>
                    <a:pt x="133165" y="97443"/>
                    <a:pt x="128440" y="103208"/>
                  </a:cubicBezTo>
                  <a:lnTo>
                    <a:pt x="101438" y="90204"/>
                  </a:lnTo>
                  <a:cubicBezTo>
                    <a:pt x="102023" y="88167"/>
                    <a:pt x="102428" y="86043"/>
                    <a:pt x="102428" y="83832"/>
                  </a:cubicBezTo>
                  <a:cubicBezTo>
                    <a:pt x="102428" y="70265"/>
                    <a:pt x="90907" y="59168"/>
                    <a:pt x="76821" y="59168"/>
                  </a:cubicBezTo>
                  <a:cubicBezTo>
                    <a:pt x="62690" y="59168"/>
                    <a:pt x="51214" y="70265"/>
                    <a:pt x="51214" y="83832"/>
                  </a:cubicBezTo>
                  <a:cubicBezTo>
                    <a:pt x="51214" y="89034"/>
                    <a:pt x="52924" y="93888"/>
                    <a:pt x="55759" y="97833"/>
                  </a:cubicBezTo>
                  <a:lnTo>
                    <a:pt x="26687" y="138318"/>
                  </a:lnTo>
                  <a:cubicBezTo>
                    <a:pt x="26327" y="138232"/>
                    <a:pt x="26012" y="138102"/>
                    <a:pt x="25607" y="138102"/>
                  </a:cubicBezTo>
                  <a:lnTo>
                    <a:pt x="20477" y="138102"/>
                  </a:lnTo>
                  <a:lnTo>
                    <a:pt x="20477" y="123277"/>
                  </a:lnTo>
                  <a:lnTo>
                    <a:pt x="25607" y="123277"/>
                  </a:lnTo>
                  <a:cubicBezTo>
                    <a:pt x="28442" y="123277"/>
                    <a:pt x="30737" y="121110"/>
                    <a:pt x="30737" y="118379"/>
                  </a:cubicBezTo>
                  <a:cubicBezTo>
                    <a:pt x="30737" y="115648"/>
                    <a:pt x="28442" y="113438"/>
                    <a:pt x="25607" y="113438"/>
                  </a:cubicBezTo>
                  <a:lnTo>
                    <a:pt x="20477" y="113438"/>
                  </a:lnTo>
                  <a:lnTo>
                    <a:pt x="20477" y="98656"/>
                  </a:lnTo>
                  <a:lnTo>
                    <a:pt x="25607" y="98656"/>
                  </a:lnTo>
                  <a:cubicBezTo>
                    <a:pt x="28442" y="98656"/>
                    <a:pt x="30737" y="96446"/>
                    <a:pt x="30737" y="93715"/>
                  </a:cubicBezTo>
                  <a:cubicBezTo>
                    <a:pt x="30737" y="90984"/>
                    <a:pt x="28442" y="88773"/>
                    <a:pt x="25607" y="88773"/>
                  </a:cubicBezTo>
                  <a:lnTo>
                    <a:pt x="20477" y="88773"/>
                  </a:lnTo>
                  <a:lnTo>
                    <a:pt x="20477" y="73992"/>
                  </a:lnTo>
                  <a:lnTo>
                    <a:pt x="25607" y="73992"/>
                  </a:lnTo>
                  <a:cubicBezTo>
                    <a:pt x="28442" y="73992"/>
                    <a:pt x="30737" y="71782"/>
                    <a:pt x="30737" y="69051"/>
                  </a:cubicBezTo>
                  <a:cubicBezTo>
                    <a:pt x="30737" y="66320"/>
                    <a:pt x="28442" y="64109"/>
                    <a:pt x="25607" y="64109"/>
                  </a:cubicBezTo>
                  <a:lnTo>
                    <a:pt x="20477" y="64109"/>
                  </a:lnTo>
                  <a:lnTo>
                    <a:pt x="20477" y="49328"/>
                  </a:lnTo>
                  <a:lnTo>
                    <a:pt x="25607" y="49328"/>
                  </a:lnTo>
                  <a:cubicBezTo>
                    <a:pt x="28442" y="49328"/>
                    <a:pt x="30737" y="47118"/>
                    <a:pt x="30737" y="44387"/>
                  </a:cubicBezTo>
                  <a:cubicBezTo>
                    <a:pt x="30737" y="41656"/>
                    <a:pt x="28442" y="39445"/>
                    <a:pt x="25607" y="39445"/>
                  </a:cubicBezTo>
                  <a:lnTo>
                    <a:pt x="20477" y="39445"/>
                  </a:lnTo>
                  <a:lnTo>
                    <a:pt x="20477" y="24664"/>
                  </a:lnTo>
                  <a:lnTo>
                    <a:pt x="25607" y="24664"/>
                  </a:lnTo>
                  <a:cubicBezTo>
                    <a:pt x="28442" y="24664"/>
                    <a:pt x="30737" y="22453"/>
                    <a:pt x="30737" y="19723"/>
                  </a:cubicBezTo>
                  <a:cubicBezTo>
                    <a:pt x="30737" y="16992"/>
                    <a:pt x="28442" y="14781"/>
                    <a:pt x="25607" y="14781"/>
                  </a:cubicBezTo>
                  <a:lnTo>
                    <a:pt x="20477" y="14781"/>
                  </a:lnTo>
                  <a:lnTo>
                    <a:pt x="20477" y="4941"/>
                  </a:lnTo>
                  <a:cubicBezTo>
                    <a:pt x="20477" y="2211"/>
                    <a:pt x="18181" y="0"/>
                    <a:pt x="15346" y="0"/>
                  </a:cubicBezTo>
                  <a:cubicBezTo>
                    <a:pt x="12511" y="0"/>
                    <a:pt x="10261" y="2211"/>
                    <a:pt x="10261" y="4941"/>
                  </a:cubicBezTo>
                  <a:lnTo>
                    <a:pt x="10261" y="14781"/>
                  </a:lnTo>
                  <a:lnTo>
                    <a:pt x="5130" y="14781"/>
                  </a:lnTo>
                  <a:cubicBezTo>
                    <a:pt x="2295" y="14781"/>
                    <a:pt x="0" y="16992"/>
                    <a:pt x="0" y="19723"/>
                  </a:cubicBezTo>
                  <a:cubicBezTo>
                    <a:pt x="0" y="22453"/>
                    <a:pt x="2295" y="24664"/>
                    <a:pt x="5130" y="24664"/>
                  </a:cubicBezTo>
                  <a:lnTo>
                    <a:pt x="10261" y="24664"/>
                  </a:lnTo>
                  <a:lnTo>
                    <a:pt x="10261" y="39445"/>
                  </a:lnTo>
                  <a:lnTo>
                    <a:pt x="5130" y="39445"/>
                  </a:lnTo>
                  <a:cubicBezTo>
                    <a:pt x="2295" y="39445"/>
                    <a:pt x="0" y="41656"/>
                    <a:pt x="0" y="44387"/>
                  </a:cubicBezTo>
                  <a:cubicBezTo>
                    <a:pt x="0" y="47118"/>
                    <a:pt x="2295" y="49328"/>
                    <a:pt x="5130" y="49328"/>
                  </a:cubicBezTo>
                  <a:lnTo>
                    <a:pt x="10261" y="49328"/>
                  </a:lnTo>
                  <a:lnTo>
                    <a:pt x="10261" y="64109"/>
                  </a:lnTo>
                  <a:lnTo>
                    <a:pt x="5130" y="64109"/>
                  </a:lnTo>
                  <a:cubicBezTo>
                    <a:pt x="2295" y="64109"/>
                    <a:pt x="0" y="66320"/>
                    <a:pt x="0" y="69051"/>
                  </a:cubicBezTo>
                  <a:cubicBezTo>
                    <a:pt x="0" y="71782"/>
                    <a:pt x="2295" y="73992"/>
                    <a:pt x="5130" y="73992"/>
                  </a:cubicBezTo>
                  <a:lnTo>
                    <a:pt x="10261" y="73992"/>
                  </a:lnTo>
                  <a:lnTo>
                    <a:pt x="10261" y="88773"/>
                  </a:lnTo>
                  <a:lnTo>
                    <a:pt x="5130" y="88773"/>
                  </a:lnTo>
                  <a:cubicBezTo>
                    <a:pt x="2295" y="88773"/>
                    <a:pt x="0" y="90984"/>
                    <a:pt x="0" y="93715"/>
                  </a:cubicBezTo>
                  <a:cubicBezTo>
                    <a:pt x="0" y="96446"/>
                    <a:pt x="2295" y="98656"/>
                    <a:pt x="5130" y="98656"/>
                  </a:cubicBezTo>
                  <a:lnTo>
                    <a:pt x="10261" y="98656"/>
                  </a:lnTo>
                  <a:lnTo>
                    <a:pt x="10261" y="113438"/>
                  </a:lnTo>
                  <a:lnTo>
                    <a:pt x="5130" y="113438"/>
                  </a:lnTo>
                  <a:cubicBezTo>
                    <a:pt x="2295" y="113438"/>
                    <a:pt x="0" y="115648"/>
                    <a:pt x="0" y="118379"/>
                  </a:cubicBezTo>
                  <a:cubicBezTo>
                    <a:pt x="0" y="121110"/>
                    <a:pt x="2295" y="123277"/>
                    <a:pt x="5130" y="123277"/>
                  </a:cubicBezTo>
                  <a:lnTo>
                    <a:pt x="10261" y="123277"/>
                  </a:lnTo>
                  <a:lnTo>
                    <a:pt x="10261" y="138102"/>
                  </a:lnTo>
                  <a:lnTo>
                    <a:pt x="5130" y="138102"/>
                  </a:lnTo>
                  <a:cubicBezTo>
                    <a:pt x="2295" y="138102"/>
                    <a:pt x="0" y="140312"/>
                    <a:pt x="0" y="143043"/>
                  </a:cubicBezTo>
                  <a:cubicBezTo>
                    <a:pt x="0" y="145731"/>
                    <a:pt x="2295" y="147941"/>
                    <a:pt x="5130" y="147941"/>
                  </a:cubicBezTo>
                  <a:lnTo>
                    <a:pt x="10261" y="147941"/>
                  </a:lnTo>
                  <a:lnTo>
                    <a:pt x="10261" y="162766"/>
                  </a:lnTo>
                  <a:lnTo>
                    <a:pt x="5130" y="162766"/>
                  </a:lnTo>
                  <a:cubicBezTo>
                    <a:pt x="2295" y="162766"/>
                    <a:pt x="0" y="164976"/>
                    <a:pt x="0" y="167664"/>
                  </a:cubicBezTo>
                  <a:cubicBezTo>
                    <a:pt x="0" y="170395"/>
                    <a:pt x="2295" y="172605"/>
                    <a:pt x="5130" y="172605"/>
                  </a:cubicBezTo>
                  <a:lnTo>
                    <a:pt x="10261" y="172605"/>
                  </a:lnTo>
                  <a:lnTo>
                    <a:pt x="10261" y="187430"/>
                  </a:lnTo>
                  <a:lnTo>
                    <a:pt x="5130" y="187430"/>
                  </a:lnTo>
                  <a:cubicBezTo>
                    <a:pt x="2295" y="187430"/>
                    <a:pt x="0" y="189597"/>
                    <a:pt x="0" y="192328"/>
                  </a:cubicBezTo>
                  <a:cubicBezTo>
                    <a:pt x="0" y="195059"/>
                    <a:pt x="2295" y="197270"/>
                    <a:pt x="5130" y="197270"/>
                  </a:cubicBezTo>
                  <a:lnTo>
                    <a:pt x="10261" y="197270"/>
                  </a:lnTo>
                  <a:lnTo>
                    <a:pt x="10261" y="212051"/>
                  </a:lnTo>
                  <a:lnTo>
                    <a:pt x="5130" y="212051"/>
                  </a:lnTo>
                  <a:cubicBezTo>
                    <a:pt x="2295" y="212051"/>
                    <a:pt x="0" y="214261"/>
                    <a:pt x="0" y="216992"/>
                  </a:cubicBezTo>
                  <a:cubicBezTo>
                    <a:pt x="0" y="219723"/>
                    <a:pt x="2295" y="221934"/>
                    <a:pt x="5130" y="221934"/>
                  </a:cubicBezTo>
                  <a:lnTo>
                    <a:pt x="10261" y="221934"/>
                  </a:lnTo>
                  <a:lnTo>
                    <a:pt x="10261" y="236715"/>
                  </a:lnTo>
                  <a:lnTo>
                    <a:pt x="5130" y="236715"/>
                  </a:lnTo>
                  <a:cubicBezTo>
                    <a:pt x="2295" y="236715"/>
                    <a:pt x="0" y="238925"/>
                    <a:pt x="0" y="241656"/>
                  </a:cubicBezTo>
                  <a:cubicBezTo>
                    <a:pt x="0" y="244387"/>
                    <a:pt x="2295" y="246598"/>
                    <a:pt x="5130" y="246598"/>
                  </a:cubicBezTo>
                  <a:lnTo>
                    <a:pt x="10261" y="246598"/>
                  </a:lnTo>
                  <a:lnTo>
                    <a:pt x="10261" y="261379"/>
                  </a:lnTo>
                  <a:lnTo>
                    <a:pt x="5130" y="261379"/>
                  </a:lnTo>
                  <a:cubicBezTo>
                    <a:pt x="2295" y="261379"/>
                    <a:pt x="0" y="263590"/>
                    <a:pt x="0" y="266320"/>
                  </a:cubicBezTo>
                  <a:cubicBezTo>
                    <a:pt x="0" y="269051"/>
                    <a:pt x="2295" y="271262"/>
                    <a:pt x="5130" y="271262"/>
                  </a:cubicBezTo>
                  <a:lnTo>
                    <a:pt x="10261" y="271262"/>
                  </a:lnTo>
                  <a:lnTo>
                    <a:pt x="10261" y="281102"/>
                  </a:lnTo>
                  <a:cubicBezTo>
                    <a:pt x="10261" y="283832"/>
                    <a:pt x="12511" y="286043"/>
                    <a:pt x="15346" y="286043"/>
                  </a:cubicBezTo>
                  <a:lnTo>
                    <a:pt x="30737" y="286043"/>
                  </a:lnTo>
                  <a:lnTo>
                    <a:pt x="30737" y="290985"/>
                  </a:lnTo>
                  <a:cubicBezTo>
                    <a:pt x="30737" y="293715"/>
                    <a:pt x="33032" y="295926"/>
                    <a:pt x="35823" y="295926"/>
                  </a:cubicBezTo>
                  <a:cubicBezTo>
                    <a:pt x="38658" y="295926"/>
                    <a:pt x="40953" y="293715"/>
                    <a:pt x="40953" y="290985"/>
                  </a:cubicBezTo>
                  <a:lnTo>
                    <a:pt x="40953" y="286043"/>
                  </a:lnTo>
                  <a:lnTo>
                    <a:pt x="56344" y="286043"/>
                  </a:lnTo>
                  <a:lnTo>
                    <a:pt x="56344" y="290985"/>
                  </a:lnTo>
                  <a:cubicBezTo>
                    <a:pt x="56344" y="293715"/>
                    <a:pt x="58594" y="295926"/>
                    <a:pt x="61430" y="295926"/>
                  </a:cubicBezTo>
                  <a:cubicBezTo>
                    <a:pt x="64265" y="295926"/>
                    <a:pt x="66560" y="293715"/>
                    <a:pt x="66560" y="290985"/>
                  </a:cubicBezTo>
                  <a:lnTo>
                    <a:pt x="66560" y="286043"/>
                  </a:lnTo>
                  <a:lnTo>
                    <a:pt x="81906" y="286043"/>
                  </a:lnTo>
                  <a:lnTo>
                    <a:pt x="81906" y="290985"/>
                  </a:lnTo>
                  <a:cubicBezTo>
                    <a:pt x="81906" y="293715"/>
                    <a:pt x="84201" y="295926"/>
                    <a:pt x="87037" y="295926"/>
                  </a:cubicBezTo>
                  <a:cubicBezTo>
                    <a:pt x="89872" y="295926"/>
                    <a:pt x="92167" y="293715"/>
                    <a:pt x="92167" y="290985"/>
                  </a:cubicBezTo>
                  <a:lnTo>
                    <a:pt x="92167" y="286043"/>
                  </a:lnTo>
                  <a:lnTo>
                    <a:pt x="107513" y="286043"/>
                  </a:lnTo>
                  <a:lnTo>
                    <a:pt x="107513" y="290985"/>
                  </a:lnTo>
                  <a:cubicBezTo>
                    <a:pt x="107513" y="293715"/>
                    <a:pt x="109808" y="295926"/>
                    <a:pt x="112643" y="295926"/>
                  </a:cubicBezTo>
                  <a:cubicBezTo>
                    <a:pt x="115479" y="295926"/>
                    <a:pt x="117774" y="293715"/>
                    <a:pt x="117774" y="290985"/>
                  </a:cubicBezTo>
                  <a:lnTo>
                    <a:pt x="117774" y="286043"/>
                  </a:lnTo>
                  <a:lnTo>
                    <a:pt x="133120" y="286043"/>
                  </a:lnTo>
                  <a:lnTo>
                    <a:pt x="133120" y="290985"/>
                  </a:lnTo>
                  <a:cubicBezTo>
                    <a:pt x="133120" y="293715"/>
                    <a:pt x="135415" y="295926"/>
                    <a:pt x="138250" y="295926"/>
                  </a:cubicBezTo>
                  <a:cubicBezTo>
                    <a:pt x="141086" y="295926"/>
                    <a:pt x="143381" y="293715"/>
                    <a:pt x="143381" y="290985"/>
                  </a:cubicBezTo>
                  <a:lnTo>
                    <a:pt x="143381" y="286043"/>
                  </a:lnTo>
                  <a:lnTo>
                    <a:pt x="158727" y="286043"/>
                  </a:lnTo>
                  <a:lnTo>
                    <a:pt x="158727" y="290985"/>
                  </a:lnTo>
                  <a:cubicBezTo>
                    <a:pt x="158727" y="293715"/>
                    <a:pt x="161022" y="295926"/>
                    <a:pt x="163857" y="295926"/>
                  </a:cubicBezTo>
                  <a:cubicBezTo>
                    <a:pt x="166692" y="295926"/>
                    <a:pt x="168988" y="293715"/>
                    <a:pt x="168988" y="290985"/>
                  </a:cubicBezTo>
                  <a:lnTo>
                    <a:pt x="168988" y="286043"/>
                  </a:lnTo>
                  <a:lnTo>
                    <a:pt x="184334" y="286043"/>
                  </a:lnTo>
                  <a:lnTo>
                    <a:pt x="184334" y="290985"/>
                  </a:lnTo>
                  <a:cubicBezTo>
                    <a:pt x="184334" y="293715"/>
                    <a:pt x="186629" y="295926"/>
                    <a:pt x="189464" y="295926"/>
                  </a:cubicBezTo>
                  <a:cubicBezTo>
                    <a:pt x="192299" y="295926"/>
                    <a:pt x="194550" y="293715"/>
                    <a:pt x="194550" y="290985"/>
                  </a:cubicBezTo>
                  <a:lnTo>
                    <a:pt x="194550" y="286043"/>
                  </a:lnTo>
                  <a:lnTo>
                    <a:pt x="209941" y="286043"/>
                  </a:lnTo>
                  <a:lnTo>
                    <a:pt x="209941" y="290985"/>
                  </a:lnTo>
                  <a:cubicBezTo>
                    <a:pt x="209941" y="293715"/>
                    <a:pt x="212236" y="295926"/>
                    <a:pt x="215071" y="295926"/>
                  </a:cubicBezTo>
                  <a:cubicBezTo>
                    <a:pt x="217906" y="295926"/>
                    <a:pt x="220156" y="293715"/>
                    <a:pt x="220156" y="290985"/>
                  </a:cubicBezTo>
                  <a:lnTo>
                    <a:pt x="220156" y="286043"/>
                  </a:lnTo>
                  <a:lnTo>
                    <a:pt x="235548" y="286043"/>
                  </a:lnTo>
                  <a:lnTo>
                    <a:pt x="235548" y="290985"/>
                  </a:lnTo>
                  <a:cubicBezTo>
                    <a:pt x="235548" y="293715"/>
                    <a:pt x="237843" y="295926"/>
                    <a:pt x="240633" y="295926"/>
                  </a:cubicBezTo>
                  <a:cubicBezTo>
                    <a:pt x="243468" y="295926"/>
                    <a:pt x="245763" y="293715"/>
                    <a:pt x="245763" y="290985"/>
                  </a:cubicBezTo>
                  <a:lnTo>
                    <a:pt x="245763" y="286043"/>
                  </a:lnTo>
                  <a:lnTo>
                    <a:pt x="261155" y="286043"/>
                  </a:lnTo>
                  <a:lnTo>
                    <a:pt x="261155" y="290985"/>
                  </a:lnTo>
                  <a:cubicBezTo>
                    <a:pt x="261155" y="293715"/>
                    <a:pt x="263405" y="295926"/>
                    <a:pt x="266240" y="295926"/>
                  </a:cubicBezTo>
                  <a:cubicBezTo>
                    <a:pt x="269075" y="295926"/>
                    <a:pt x="271370" y="293715"/>
                    <a:pt x="271370" y="290985"/>
                  </a:cubicBezTo>
                  <a:lnTo>
                    <a:pt x="271370" y="286043"/>
                  </a:lnTo>
                  <a:lnTo>
                    <a:pt x="286716" y="286043"/>
                  </a:lnTo>
                  <a:lnTo>
                    <a:pt x="286716" y="290985"/>
                  </a:lnTo>
                  <a:cubicBezTo>
                    <a:pt x="286716" y="293715"/>
                    <a:pt x="289012" y="295926"/>
                    <a:pt x="291847" y="295926"/>
                  </a:cubicBezTo>
                  <a:cubicBezTo>
                    <a:pt x="294682" y="295926"/>
                    <a:pt x="296977" y="293715"/>
                    <a:pt x="296977" y="290985"/>
                  </a:cubicBezTo>
                  <a:lnTo>
                    <a:pt x="296977" y="286043"/>
                  </a:lnTo>
                  <a:lnTo>
                    <a:pt x="302108" y="286043"/>
                  </a:lnTo>
                  <a:cubicBezTo>
                    <a:pt x="304943" y="286043"/>
                    <a:pt x="307238" y="283832"/>
                    <a:pt x="307238" y="281102"/>
                  </a:cubicBezTo>
                  <a:cubicBezTo>
                    <a:pt x="307238" y="278371"/>
                    <a:pt x="304943" y="276203"/>
                    <a:pt x="302108" y="276203"/>
                  </a:cubicBezTo>
                  <a:lnTo>
                    <a:pt x="296977" y="276203"/>
                  </a:lnTo>
                  <a:lnTo>
                    <a:pt x="296977" y="271262"/>
                  </a:lnTo>
                  <a:cubicBezTo>
                    <a:pt x="296977" y="268531"/>
                    <a:pt x="294682" y="266320"/>
                    <a:pt x="291847" y="266320"/>
                  </a:cubicBezTo>
                  <a:cubicBezTo>
                    <a:pt x="289012" y="266320"/>
                    <a:pt x="286716" y="268531"/>
                    <a:pt x="286716" y="271262"/>
                  </a:cubicBezTo>
                  <a:lnTo>
                    <a:pt x="286716" y="276203"/>
                  </a:lnTo>
                  <a:lnTo>
                    <a:pt x="271370" y="276203"/>
                  </a:lnTo>
                  <a:lnTo>
                    <a:pt x="271370" y="271262"/>
                  </a:lnTo>
                  <a:cubicBezTo>
                    <a:pt x="271370" y="268531"/>
                    <a:pt x="269075" y="266320"/>
                    <a:pt x="266240" y="266320"/>
                  </a:cubicBezTo>
                  <a:cubicBezTo>
                    <a:pt x="263405" y="266320"/>
                    <a:pt x="261155" y="268531"/>
                    <a:pt x="261155" y="271262"/>
                  </a:cubicBezTo>
                  <a:lnTo>
                    <a:pt x="261155" y="276203"/>
                  </a:lnTo>
                  <a:lnTo>
                    <a:pt x="245763" y="276203"/>
                  </a:lnTo>
                  <a:lnTo>
                    <a:pt x="245763" y="271262"/>
                  </a:lnTo>
                  <a:cubicBezTo>
                    <a:pt x="245763" y="268531"/>
                    <a:pt x="243468" y="266320"/>
                    <a:pt x="240633" y="266320"/>
                  </a:cubicBezTo>
                  <a:cubicBezTo>
                    <a:pt x="237843" y="266320"/>
                    <a:pt x="235548" y="268531"/>
                    <a:pt x="235548" y="271262"/>
                  </a:cubicBezTo>
                  <a:lnTo>
                    <a:pt x="235548" y="276203"/>
                  </a:lnTo>
                  <a:lnTo>
                    <a:pt x="220156" y="276203"/>
                  </a:lnTo>
                  <a:lnTo>
                    <a:pt x="220156" y="271262"/>
                  </a:lnTo>
                  <a:cubicBezTo>
                    <a:pt x="220156" y="268531"/>
                    <a:pt x="217906" y="266320"/>
                    <a:pt x="215071" y="266320"/>
                  </a:cubicBezTo>
                  <a:cubicBezTo>
                    <a:pt x="212236" y="266320"/>
                    <a:pt x="209941" y="268531"/>
                    <a:pt x="209941" y="271262"/>
                  </a:cubicBezTo>
                  <a:lnTo>
                    <a:pt x="209941" y="276203"/>
                  </a:lnTo>
                  <a:lnTo>
                    <a:pt x="194550" y="276203"/>
                  </a:lnTo>
                  <a:lnTo>
                    <a:pt x="194550" y="271262"/>
                  </a:lnTo>
                  <a:cubicBezTo>
                    <a:pt x="194550" y="268531"/>
                    <a:pt x="192299" y="266320"/>
                    <a:pt x="189464" y="266320"/>
                  </a:cubicBezTo>
                  <a:cubicBezTo>
                    <a:pt x="186629" y="266320"/>
                    <a:pt x="184334" y="268531"/>
                    <a:pt x="184334" y="271262"/>
                  </a:cubicBezTo>
                  <a:lnTo>
                    <a:pt x="184334" y="276203"/>
                  </a:lnTo>
                  <a:lnTo>
                    <a:pt x="168988" y="276203"/>
                  </a:lnTo>
                  <a:lnTo>
                    <a:pt x="168988" y="271262"/>
                  </a:lnTo>
                  <a:cubicBezTo>
                    <a:pt x="168988" y="268531"/>
                    <a:pt x="166692" y="266320"/>
                    <a:pt x="163857" y="266320"/>
                  </a:cubicBezTo>
                  <a:cubicBezTo>
                    <a:pt x="161022" y="266320"/>
                    <a:pt x="158727" y="268531"/>
                    <a:pt x="158727" y="271262"/>
                  </a:cubicBezTo>
                  <a:lnTo>
                    <a:pt x="158727" y="276203"/>
                  </a:lnTo>
                  <a:lnTo>
                    <a:pt x="143381" y="276203"/>
                  </a:lnTo>
                  <a:lnTo>
                    <a:pt x="143381" y="271262"/>
                  </a:lnTo>
                  <a:cubicBezTo>
                    <a:pt x="143381" y="268531"/>
                    <a:pt x="141086" y="266320"/>
                    <a:pt x="138250" y="266320"/>
                  </a:cubicBezTo>
                  <a:cubicBezTo>
                    <a:pt x="135415" y="266320"/>
                    <a:pt x="133120" y="268531"/>
                    <a:pt x="133120" y="271262"/>
                  </a:cubicBezTo>
                  <a:lnTo>
                    <a:pt x="133120" y="276203"/>
                  </a:lnTo>
                  <a:lnTo>
                    <a:pt x="117774" y="276203"/>
                  </a:lnTo>
                  <a:lnTo>
                    <a:pt x="117774" y="271262"/>
                  </a:lnTo>
                  <a:cubicBezTo>
                    <a:pt x="117774" y="268531"/>
                    <a:pt x="115479" y="266320"/>
                    <a:pt x="112643" y="266320"/>
                  </a:cubicBezTo>
                  <a:cubicBezTo>
                    <a:pt x="109808" y="266320"/>
                    <a:pt x="107513" y="268531"/>
                    <a:pt x="107513" y="271262"/>
                  </a:cubicBezTo>
                  <a:lnTo>
                    <a:pt x="107513" y="276203"/>
                  </a:lnTo>
                  <a:lnTo>
                    <a:pt x="92167" y="276203"/>
                  </a:lnTo>
                  <a:lnTo>
                    <a:pt x="92167" y="271262"/>
                  </a:lnTo>
                  <a:cubicBezTo>
                    <a:pt x="92167" y="268531"/>
                    <a:pt x="89872" y="266320"/>
                    <a:pt x="87037" y="266320"/>
                  </a:cubicBezTo>
                  <a:cubicBezTo>
                    <a:pt x="84201" y="266320"/>
                    <a:pt x="81906" y="268531"/>
                    <a:pt x="81906" y="271262"/>
                  </a:cubicBezTo>
                  <a:lnTo>
                    <a:pt x="81906" y="276203"/>
                  </a:lnTo>
                  <a:lnTo>
                    <a:pt x="66560" y="276203"/>
                  </a:lnTo>
                  <a:lnTo>
                    <a:pt x="66560" y="271262"/>
                  </a:lnTo>
                  <a:cubicBezTo>
                    <a:pt x="66560" y="268531"/>
                    <a:pt x="64265" y="266320"/>
                    <a:pt x="61430" y="266320"/>
                  </a:cubicBezTo>
                  <a:cubicBezTo>
                    <a:pt x="58594" y="266320"/>
                    <a:pt x="56344" y="268531"/>
                    <a:pt x="56344" y="271262"/>
                  </a:cubicBezTo>
                  <a:lnTo>
                    <a:pt x="56344" y="276203"/>
                  </a:lnTo>
                  <a:lnTo>
                    <a:pt x="40953" y="276203"/>
                  </a:lnTo>
                  <a:lnTo>
                    <a:pt x="40953" y="271262"/>
                  </a:lnTo>
                  <a:cubicBezTo>
                    <a:pt x="40953" y="268531"/>
                    <a:pt x="38658" y="266320"/>
                    <a:pt x="35823" y="266320"/>
                  </a:cubicBezTo>
                  <a:cubicBezTo>
                    <a:pt x="33032" y="266320"/>
                    <a:pt x="30737" y="268531"/>
                    <a:pt x="30737" y="271262"/>
                  </a:cubicBezTo>
                  <a:lnTo>
                    <a:pt x="30737" y="276203"/>
                  </a:lnTo>
                  <a:lnTo>
                    <a:pt x="20477" y="276203"/>
                  </a:lnTo>
                  <a:lnTo>
                    <a:pt x="20477" y="226875"/>
                  </a:lnTo>
                  <a:lnTo>
                    <a:pt x="56839" y="226875"/>
                  </a:lnTo>
                  <a:close/>
                </a:path>
              </a:pathLst>
            </a:custGeom>
            <a:solidFill>
              <a:schemeClr val="bg1"/>
            </a:solidFill>
            <a:ln>
              <a:noFill/>
            </a:ln>
          </p:spPr>
          <p:txBody>
            <a:bodyPr vert="horz" wrap="square" lIns="288000" tIns="91416" rIns="182832" bIns="91416"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1828165">
                <a:lnSpc>
                  <a:spcPct val="150000"/>
                </a:lnSpc>
              </a:pPr>
              <a:endParaRPr lang="en-GB" sz="4000" kern="0">
                <a:solidFill>
                  <a:srgbClr val="000000"/>
                </a:solidFill>
                <a:latin typeface="FZShengShiKaiShuS-EB-GB"/>
                <a:ea typeface="FZShengShiKaiShuS-EB-GB"/>
              </a:endParaRPr>
            </a:p>
          </p:txBody>
        </p:sp>
        <p:sp>
          <p:nvSpPr>
            <p:cNvPr id="41" name="îṩlïḋê"/>
            <p:cNvSpPr/>
            <p:nvPr/>
          </p:nvSpPr>
          <p:spPr>
            <a:xfrm>
              <a:off x="4660143" y="4158322"/>
              <a:ext cx="324508" cy="312560"/>
            </a:xfrm>
            <a:custGeom>
              <a:avLst/>
              <a:gdLst/>
              <a:ahLst/>
              <a:cxnLst/>
              <a:rect l="l" t="t" r="r" b="b"/>
              <a:pathLst>
                <a:path w="324508" h="312560">
                  <a:moveTo>
                    <a:pt x="0" y="208373"/>
                  </a:moveTo>
                  <a:lnTo>
                    <a:pt x="56438" y="208373"/>
                  </a:lnTo>
                  <a:lnTo>
                    <a:pt x="56438" y="312560"/>
                  </a:lnTo>
                  <a:lnTo>
                    <a:pt x="0" y="312560"/>
                  </a:lnTo>
                  <a:close/>
                  <a:moveTo>
                    <a:pt x="84676" y="169294"/>
                  </a:moveTo>
                  <a:lnTo>
                    <a:pt x="141114" y="169294"/>
                  </a:lnTo>
                  <a:lnTo>
                    <a:pt x="141114" y="312560"/>
                  </a:lnTo>
                  <a:lnTo>
                    <a:pt x="84676" y="312560"/>
                  </a:lnTo>
                  <a:close/>
                  <a:moveTo>
                    <a:pt x="169353" y="130215"/>
                  </a:moveTo>
                  <a:lnTo>
                    <a:pt x="225752" y="130215"/>
                  </a:lnTo>
                  <a:lnTo>
                    <a:pt x="225752" y="312560"/>
                  </a:lnTo>
                  <a:lnTo>
                    <a:pt x="169353" y="312560"/>
                  </a:lnTo>
                  <a:close/>
                  <a:moveTo>
                    <a:pt x="253990" y="104187"/>
                  </a:moveTo>
                  <a:lnTo>
                    <a:pt x="310428" y="104187"/>
                  </a:lnTo>
                  <a:lnTo>
                    <a:pt x="310428" y="312560"/>
                  </a:lnTo>
                  <a:lnTo>
                    <a:pt x="253990" y="312560"/>
                  </a:lnTo>
                  <a:close/>
                  <a:moveTo>
                    <a:pt x="253982" y="0"/>
                  </a:moveTo>
                  <a:lnTo>
                    <a:pt x="310323" y="0"/>
                  </a:lnTo>
                  <a:lnTo>
                    <a:pt x="310373" y="0"/>
                  </a:lnTo>
                  <a:lnTo>
                    <a:pt x="310423" y="0"/>
                  </a:lnTo>
                  <a:cubicBezTo>
                    <a:pt x="310571" y="0"/>
                    <a:pt x="310671" y="0"/>
                    <a:pt x="310820" y="0"/>
                  </a:cubicBezTo>
                  <a:cubicBezTo>
                    <a:pt x="311167" y="46"/>
                    <a:pt x="311464" y="46"/>
                    <a:pt x="311762" y="46"/>
                  </a:cubicBezTo>
                  <a:cubicBezTo>
                    <a:pt x="312010" y="92"/>
                    <a:pt x="312258" y="138"/>
                    <a:pt x="312456" y="138"/>
                  </a:cubicBezTo>
                  <a:cubicBezTo>
                    <a:pt x="312704" y="183"/>
                    <a:pt x="312902" y="229"/>
                    <a:pt x="313150" y="229"/>
                  </a:cubicBezTo>
                  <a:cubicBezTo>
                    <a:pt x="313398" y="275"/>
                    <a:pt x="313646" y="366"/>
                    <a:pt x="313894" y="412"/>
                  </a:cubicBezTo>
                  <a:cubicBezTo>
                    <a:pt x="314093" y="458"/>
                    <a:pt x="314291" y="504"/>
                    <a:pt x="314440" y="550"/>
                  </a:cubicBezTo>
                  <a:cubicBezTo>
                    <a:pt x="314688" y="596"/>
                    <a:pt x="314936" y="687"/>
                    <a:pt x="315184" y="778"/>
                  </a:cubicBezTo>
                  <a:cubicBezTo>
                    <a:pt x="315383" y="824"/>
                    <a:pt x="315581" y="916"/>
                    <a:pt x="315779" y="962"/>
                  </a:cubicBezTo>
                  <a:cubicBezTo>
                    <a:pt x="315977" y="1053"/>
                    <a:pt x="316176" y="1145"/>
                    <a:pt x="316424" y="1236"/>
                  </a:cubicBezTo>
                  <a:cubicBezTo>
                    <a:pt x="316622" y="1328"/>
                    <a:pt x="316820" y="1419"/>
                    <a:pt x="317019" y="1511"/>
                  </a:cubicBezTo>
                  <a:cubicBezTo>
                    <a:pt x="317217" y="1603"/>
                    <a:pt x="317366" y="1694"/>
                    <a:pt x="317565" y="1786"/>
                  </a:cubicBezTo>
                  <a:cubicBezTo>
                    <a:pt x="317763" y="1923"/>
                    <a:pt x="318011" y="2061"/>
                    <a:pt x="318209" y="2152"/>
                  </a:cubicBezTo>
                  <a:cubicBezTo>
                    <a:pt x="318358" y="2289"/>
                    <a:pt x="318557" y="2381"/>
                    <a:pt x="318705" y="2473"/>
                  </a:cubicBezTo>
                  <a:cubicBezTo>
                    <a:pt x="318904" y="2656"/>
                    <a:pt x="319102" y="2793"/>
                    <a:pt x="319300" y="2931"/>
                  </a:cubicBezTo>
                  <a:cubicBezTo>
                    <a:pt x="319499" y="3068"/>
                    <a:pt x="319647" y="3205"/>
                    <a:pt x="319796" y="3343"/>
                  </a:cubicBezTo>
                  <a:cubicBezTo>
                    <a:pt x="319995" y="3480"/>
                    <a:pt x="320193" y="3617"/>
                    <a:pt x="320342" y="3755"/>
                  </a:cubicBezTo>
                  <a:cubicBezTo>
                    <a:pt x="320590" y="3984"/>
                    <a:pt x="320788" y="4213"/>
                    <a:pt x="320987" y="4396"/>
                  </a:cubicBezTo>
                  <a:cubicBezTo>
                    <a:pt x="321086" y="4488"/>
                    <a:pt x="321185" y="4579"/>
                    <a:pt x="321284" y="4670"/>
                  </a:cubicBezTo>
                  <a:cubicBezTo>
                    <a:pt x="321284" y="4716"/>
                    <a:pt x="321284" y="4716"/>
                    <a:pt x="321284" y="4716"/>
                  </a:cubicBezTo>
                  <a:cubicBezTo>
                    <a:pt x="321582" y="5037"/>
                    <a:pt x="321880" y="5404"/>
                    <a:pt x="322128" y="5770"/>
                  </a:cubicBezTo>
                  <a:cubicBezTo>
                    <a:pt x="322128" y="5770"/>
                    <a:pt x="322177" y="5816"/>
                    <a:pt x="322177" y="5816"/>
                  </a:cubicBezTo>
                  <a:cubicBezTo>
                    <a:pt x="322425" y="6182"/>
                    <a:pt x="322624" y="6502"/>
                    <a:pt x="322821" y="6823"/>
                  </a:cubicBezTo>
                  <a:cubicBezTo>
                    <a:pt x="322921" y="7006"/>
                    <a:pt x="323020" y="7189"/>
                    <a:pt x="323119" y="7327"/>
                  </a:cubicBezTo>
                  <a:cubicBezTo>
                    <a:pt x="323218" y="7555"/>
                    <a:pt x="323318" y="7785"/>
                    <a:pt x="323417" y="8013"/>
                  </a:cubicBezTo>
                  <a:cubicBezTo>
                    <a:pt x="323516" y="8197"/>
                    <a:pt x="323615" y="8380"/>
                    <a:pt x="323665" y="8609"/>
                  </a:cubicBezTo>
                  <a:cubicBezTo>
                    <a:pt x="323764" y="8792"/>
                    <a:pt x="323863" y="8975"/>
                    <a:pt x="323913" y="9204"/>
                  </a:cubicBezTo>
                  <a:cubicBezTo>
                    <a:pt x="323962" y="9433"/>
                    <a:pt x="324062" y="9662"/>
                    <a:pt x="324111" y="9891"/>
                  </a:cubicBezTo>
                  <a:cubicBezTo>
                    <a:pt x="324161" y="10074"/>
                    <a:pt x="324210" y="10257"/>
                    <a:pt x="324260" y="10440"/>
                  </a:cubicBezTo>
                  <a:cubicBezTo>
                    <a:pt x="324310" y="10807"/>
                    <a:pt x="324409" y="11219"/>
                    <a:pt x="324458" y="11585"/>
                  </a:cubicBezTo>
                  <a:cubicBezTo>
                    <a:pt x="324458" y="11631"/>
                    <a:pt x="324458" y="11677"/>
                    <a:pt x="324458" y="11677"/>
                  </a:cubicBezTo>
                  <a:cubicBezTo>
                    <a:pt x="324508" y="12135"/>
                    <a:pt x="324508" y="12547"/>
                    <a:pt x="324508" y="13005"/>
                  </a:cubicBezTo>
                  <a:lnTo>
                    <a:pt x="324508" y="65114"/>
                  </a:lnTo>
                  <a:cubicBezTo>
                    <a:pt x="324508" y="72303"/>
                    <a:pt x="318209" y="78164"/>
                    <a:pt x="310423" y="78164"/>
                  </a:cubicBezTo>
                  <a:cubicBezTo>
                    <a:pt x="302636" y="78164"/>
                    <a:pt x="296337" y="72303"/>
                    <a:pt x="296337" y="65114"/>
                  </a:cubicBezTo>
                  <a:lnTo>
                    <a:pt x="296337" y="40845"/>
                  </a:lnTo>
                  <a:lnTo>
                    <a:pt x="234789" y="88147"/>
                  </a:lnTo>
                  <a:cubicBezTo>
                    <a:pt x="228837" y="92772"/>
                    <a:pt x="219910" y="91993"/>
                    <a:pt x="214950" y="86499"/>
                  </a:cubicBezTo>
                  <a:cubicBezTo>
                    <a:pt x="209941" y="80958"/>
                    <a:pt x="210784" y="72761"/>
                    <a:pt x="216736" y="68136"/>
                  </a:cubicBezTo>
                  <a:lnTo>
                    <a:pt x="271440" y="26055"/>
                  </a:lnTo>
                  <a:lnTo>
                    <a:pt x="253982" y="26055"/>
                  </a:lnTo>
                  <a:cubicBezTo>
                    <a:pt x="246196" y="26055"/>
                    <a:pt x="239897" y="20240"/>
                    <a:pt x="239897" y="13005"/>
                  </a:cubicBezTo>
                  <a:cubicBezTo>
                    <a:pt x="239897" y="5816"/>
                    <a:pt x="246196" y="0"/>
                    <a:pt x="253982" y="0"/>
                  </a:cubicBezTo>
                  <a:close/>
                </a:path>
              </a:pathLst>
            </a:custGeom>
            <a:solidFill>
              <a:schemeClr val="bg1"/>
            </a:solidFill>
            <a:ln>
              <a:noFill/>
            </a:ln>
          </p:spPr>
          <p:txBody>
            <a:bodyPr lIns="121888" tIns="121888" rIns="121888" bIns="121888" anchor="ct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spcBef>
                  <a:spcPct val="0"/>
                </a:spcBef>
                <a:spcAft>
                  <a:spcPct val="0"/>
                </a:spcAft>
              </a:pPr>
              <a:endParaRPr lang="zh-CN" sz="7200">
                <a:solidFill>
                  <a:srgbClr val="000000"/>
                </a:solidFill>
                <a:latin typeface="FZShengShiKaiShuS-EB-GB"/>
                <a:ea typeface="FZShengShiKaiShuS-EB-GB"/>
              </a:endParaRPr>
            </a:p>
          </p:txBody>
        </p:sp>
      </p:grpSp>
      <p:grpSp>
        <p:nvGrpSpPr>
          <p:cNvPr id="50" name="组合 49"/>
          <p:cNvGrpSpPr/>
          <p:nvPr/>
        </p:nvGrpSpPr>
        <p:grpSpPr>
          <a:xfrm>
            <a:off x="723436" y="2148136"/>
            <a:ext cx="3361246" cy="958488"/>
            <a:chOff x="1657903" y="2349127"/>
            <a:chExt cx="3015818" cy="958488"/>
          </a:xfrm>
        </p:grpSpPr>
        <p:sp>
          <p:nvSpPr>
            <p:cNvPr id="51" name="文本框 50"/>
            <p:cNvSpPr txBox="1"/>
            <p:nvPr/>
          </p:nvSpPr>
          <p:spPr>
            <a:xfrm>
              <a:off x="2182690" y="2349127"/>
              <a:ext cx="2477817"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赞助商</a:t>
              </a:r>
              <a:endParaRPr lang="zh-CN" sz="2400" dirty="0">
                <a:solidFill>
                  <a:schemeClr val="tx1">
                    <a:lumMod val="75000"/>
                    <a:lumOff val="25000"/>
                  </a:schemeClr>
                </a:solidFill>
                <a:latin typeface="FZShengShiKaiShuS-EB-GB"/>
                <a:ea typeface="FZShengShiKaiShuS-EB-GB"/>
              </a:endParaRPr>
            </a:p>
          </p:txBody>
        </p:sp>
        <p:sp>
          <p:nvSpPr>
            <p:cNvPr id="52" name="文本框 51"/>
            <p:cNvSpPr txBox="1"/>
            <p:nvPr/>
          </p:nvSpPr>
          <p:spPr>
            <a:xfrm>
              <a:off x="1657903" y="2784395"/>
              <a:ext cx="3015818" cy="523220"/>
            </a:xfrm>
            <a:prstGeom prst="rect">
              <a:avLst/>
            </a:prstGeom>
            <a:noFill/>
          </p:spPr>
          <p:txBody>
            <a:bodyPr wrap="square">
              <a:spAutoFit/>
            </a:bodyPr>
            <a:lstStyle/>
            <a:p>
              <a:pPr algn="r"/>
              <a:r>
                <a:rPr lang="en" altLang="zh-TW" sz="1400" b="0" i="0" dirty="0">
                  <a:effectLst/>
                  <a:latin typeface="Songti SC" panose="02010600040101010101" pitchFamily="2" charset="-122"/>
                  <a:ea typeface="Songti SC" panose="02010600040101010101" pitchFamily="2" charset="-122"/>
                </a:rPr>
                <a:t>LPL</a:t>
              </a:r>
              <a:r>
                <a:rPr lang="zh-TW" altLang="en-US" sz="1400" b="0" i="0" dirty="0">
                  <a:effectLst/>
                  <a:latin typeface="Songti SC" panose="02010600040101010101" pitchFamily="2" charset="-122"/>
                  <a:ea typeface="Songti SC" panose="02010600040101010101" pitchFamily="2" charset="-122"/>
                </a:rPr>
                <a:t>会与各大品牌达成赞助协议，</a:t>
              </a:r>
              <a:endParaRPr lang="en-US" altLang="zh-TW" sz="1400" b="0" i="0" dirty="0">
                <a:effectLst/>
                <a:latin typeface="Songti SC" panose="02010600040101010101" pitchFamily="2" charset="-122"/>
                <a:ea typeface="Songti SC" panose="02010600040101010101" pitchFamily="2" charset="-122"/>
              </a:endParaRPr>
            </a:p>
            <a:p>
              <a:pPr algn="r"/>
              <a:r>
                <a:rPr lang="zh-TW" altLang="en-US" sz="1400" b="0" i="0" dirty="0">
                  <a:effectLst/>
                  <a:latin typeface="Songti SC" panose="02010600040101010101" pitchFamily="2" charset="-122"/>
                  <a:ea typeface="Songti SC" panose="02010600040101010101" pitchFamily="2" charset="-122"/>
                </a:rPr>
                <a:t>赞助商将在赛事期间进行品牌曝光。</a:t>
              </a:r>
              <a:endParaRPr lang="zh-CN" sz="1400" dirty="0">
                <a:solidFill>
                  <a:schemeClr val="tx1">
                    <a:lumMod val="50000"/>
                    <a:lumOff val="50000"/>
                  </a:schemeClr>
                </a:solidFill>
                <a:latin typeface="FZShengShiKaiShuS-EB-GB"/>
                <a:ea typeface="FZShengShiKaiShuS-EB-GB"/>
              </a:endParaRPr>
            </a:p>
          </p:txBody>
        </p:sp>
      </p:grpSp>
      <p:grpSp>
        <p:nvGrpSpPr>
          <p:cNvPr id="57" name="组合 56"/>
          <p:cNvGrpSpPr/>
          <p:nvPr/>
        </p:nvGrpSpPr>
        <p:grpSpPr>
          <a:xfrm>
            <a:off x="7548378" y="2143551"/>
            <a:ext cx="3361247" cy="958488"/>
            <a:chOff x="1657902" y="2349127"/>
            <a:chExt cx="3015819" cy="958488"/>
          </a:xfrm>
        </p:grpSpPr>
        <p:sp>
          <p:nvSpPr>
            <p:cNvPr id="58" name="文本框 57"/>
            <p:cNvSpPr txBox="1"/>
            <p:nvPr/>
          </p:nvSpPr>
          <p:spPr>
            <a:xfrm>
              <a:off x="1657902" y="2349127"/>
              <a:ext cx="2477817" cy="461665"/>
            </a:xfrm>
            <a:prstGeom prst="rect">
              <a:avLst/>
            </a:prstGeom>
            <a:noFill/>
          </p:spPr>
          <p:txBody>
            <a:bodyPr wrap="square">
              <a:spAutoFit/>
            </a:bodyPr>
            <a:lstStyle/>
            <a:p>
              <a:r>
                <a:rPr lang="zh-TW" altLang="en-US" sz="2400" b="0" i="0" dirty="0">
                  <a:effectLst/>
                  <a:latin typeface="Songti SC" panose="02010600040101010101" pitchFamily="2" charset="-122"/>
                  <a:ea typeface="Songti SC" panose="02010600040101010101" pitchFamily="2" charset="-122"/>
                </a:rPr>
                <a:t>媒体版权</a:t>
              </a:r>
              <a:endParaRPr lang="zh-CN" sz="2400" dirty="0">
                <a:solidFill>
                  <a:schemeClr val="tx1">
                    <a:lumMod val="75000"/>
                    <a:lumOff val="25000"/>
                  </a:schemeClr>
                </a:solidFill>
                <a:latin typeface="FZShengShiKaiShuS-EB-GB"/>
                <a:ea typeface="FZShengShiKaiShuS-EB-GB"/>
              </a:endParaRPr>
            </a:p>
          </p:txBody>
        </p:sp>
        <p:sp>
          <p:nvSpPr>
            <p:cNvPr id="59" name="文本框 58"/>
            <p:cNvSpPr txBox="1"/>
            <p:nvPr/>
          </p:nvSpPr>
          <p:spPr>
            <a:xfrm>
              <a:off x="1657903" y="2784395"/>
              <a:ext cx="3015818" cy="523220"/>
            </a:xfrm>
            <a:prstGeom prst="rect">
              <a:avLst/>
            </a:prstGeom>
            <a:noFill/>
          </p:spPr>
          <p:txBody>
            <a:bodyPr wrap="square">
              <a:spAutoFit/>
            </a:bodyPr>
            <a:lstStyle/>
            <a:p>
              <a:r>
                <a:rPr lang="zh-TW" altLang="en-US" sz="1400" b="0" i="0" dirty="0">
                  <a:effectLst/>
                  <a:latin typeface="Songti SC" panose="02010600040101010101" pitchFamily="2" charset="-122"/>
                  <a:ea typeface="Songti SC" panose="02010600040101010101" pitchFamily="2" charset="-122"/>
                </a:rPr>
                <a:t>各大直播平台和电视台需要购买相关版权才能对赛事进行直播或转播。</a:t>
              </a:r>
              <a:endParaRPr lang="zh-CN" sz="1400" dirty="0">
                <a:solidFill>
                  <a:schemeClr val="tx1">
                    <a:lumMod val="50000"/>
                    <a:lumOff val="50000"/>
                  </a:schemeClr>
                </a:solidFill>
                <a:latin typeface="FZShengShiKaiShuS-EB-GB"/>
                <a:ea typeface="FZShengShiKaiShuS-EB-GB"/>
              </a:endParaRPr>
            </a:p>
          </p:txBody>
        </p:sp>
      </p:grpSp>
      <p:grpSp>
        <p:nvGrpSpPr>
          <p:cNvPr id="60" name="组合 59"/>
          <p:cNvGrpSpPr/>
          <p:nvPr/>
        </p:nvGrpSpPr>
        <p:grpSpPr>
          <a:xfrm>
            <a:off x="861108" y="4288553"/>
            <a:ext cx="3361246" cy="743045"/>
            <a:chOff x="1657903" y="2349127"/>
            <a:chExt cx="3015818" cy="743045"/>
          </a:xfrm>
        </p:grpSpPr>
        <p:sp>
          <p:nvSpPr>
            <p:cNvPr id="61" name="文本框 60"/>
            <p:cNvSpPr txBox="1"/>
            <p:nvPr/>
          </p:nvSpPr>
          <p:spPr>
            <a:xfrm>
              <a:off x="2220321" y="2349127"/>
              <a:ext cx="2440185"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门票收入</a:t>
              </a:r>
              <a:endParaRPr lang="zh-CN" sz="2400" dirty="0">
                <a:solidFill>
                  <a:schemeClr val="tx1">
                    <a:lumMod val="75000"/>
                    <a:lumOff val="25000"/>
                  </a:schemeClr>
                </a:solidFill>
                <a:latin typeface="FZShengShiKaiShuS-EB-GB"/>
                <a:ea typeface="FZShengShiKaiShuS-EB-GB"/>
              </a:endParaRPr>
            </a:p>
          </p:txBody>
        </p:sp>
        <p:sp>
          <p:nvSpPr>
            <p:cNvPr id="62" name="文本框 61"/>
            <p:cNvSpPr txBox="1"/>
            <p:nvPr/>
          </p:nvSpPr>
          <p:spPr>
            <a:xfrm>
              <a:off x="1657903" y="2784395"/>
              <a:ext cx="3015818" cy="307777"/>
            </a:xfrm>
            <a:prstGeom prst="rect">
              <a:avLst/>
            </a:prstGeom>
            <a:noFill/>
          </p:spPr>
          <p:txBody>
            <a:bodyPr wrap="square">
              <a:spAutoFit/>
            </a:bodyPr>
            <a:lstStyle/>
            <a:p>
              <a:pPr algn="r"/>
              <a:r>
                <a:rPr lang="zh-TW" altLang="en-US" sz="1400" b="0" i="0" dirty="0">
                  <a:effectLst/>
                  <a:latin typeface="Songti SC" panose="02010600040101010101" pitchFamily="2" charset="-122"/>
                  <a:ea typeface="Songti SC" panose="02010600040101010101" pitchFamily="2" charset="-122"/>
                </a:rPr>
                <a:t>至线下观赛的观众需要购买门票</a:t>
              </a:r>
              <a:endParaRPr lang="zh-CN" sz="1400" dirty="0">
                <a:solidFill>
                  <a:schemeClr val="tx1">
                    <a:lumMod val="50000"/>
                    <a:lumOff val="50000"/>
                  </a:schemeClr>
                </a:solidFill>
                <a:latin typeface="FZShengShiKaiShuS-EB-GB"/>
                <a:ea typeface="FZShengShiKaiShuS-EB-GB"/>
              </a:endParaRPr>
            </a:p>
          </p:txBody>
        </p:sp>
      </p:grpSp>
      <p:grpSp>
        <p:nvGrpSpPr>
          <p:cNvPr id="64" name="组合 63"/>
          <p:cNvGrpSpPr/>
          <p:nvPr/>
        </p:nvGrpSpPr>
        <p:grpSpPr>
          <a:xfrm>
            <a:off x="7548378" y="4304858"/>
            <a:ext cx="3361247" cy="958488"/>
            <a:chOff x="1657902" y="2349127"/>
            <a:chExt cx="3015819" cy="958488"/>
          </a:xfrm>
        </p:grpSpPr>
        <p:sp>
          <p:nvSpPr>
            <p:cNvPr id="65" name="文本框 64"/>
            <p:cNvSpPr txBox="1"/>
            <p:nvPr/>
          </p:nvSpPr>
          <p:spPr>
            <a:xfrm>
              <a:off x="1657902" y="2349127"/>
              <a:ext cx="2477817" cy="461665"/>
            </a:xfrm>
            <a:prstGeom prst="rect">
              <a:avLst/>
            </a:prstGeom>
            <a:noFill/>
          </p:spPr>
          <p:txBody>
            <a:bodyPr wrap="square">
              <a:spAutoFit/>
            </a:bodyPr>
            <a:lstStyle/>
            <a:p>
              <a:r>
                <a:rPr lang="zh-TW" altLang="en-US" sz="2400" b="0" i="0" dirty="0">
                  <a:effectLst/>
                  <a:latin typeface="Songti SC" panose="02010600040101010101" pitchFamily="2" charset="-122"/>
                  <a:ea typeface="Songti SC" panose="02010600040101010101" pitchFamily="2" charset="-122"/>
                </a:rPr>
                <a:t>销售周边产品</a:t>
              </a:r>
              <a:endParaRPr lang="zh-CN" sz="3600" dirty="0">
                <a:solidFill>
                  <a:schemeClr val="tx1">
                    <a:lumMod val="75000"/>
                    <a:lumOff val="25000"/>
                  </a:schemeClr>
                </a:solidFill>
                <a:latin typeface="FZShengShiKaiShuS-EB-GB"/>
                <a:ea typeface="FZShengShiKaiShuS-EB-GB"/>
              </a:endParaRPr>
            </a:p>
          </p:txBody>
        </p:sp>
        <p:sp>
          <p:nvSpPr>
            <p:cNvPr id="66" name="文本框 65"/>
            <p:cNvSpPr txBox="1"/>
            <p:nvPr/>
          </p:nvSpPr>
          <p:spPr>
            <a:xfrm>
              <a:off x="1657903" y="2784395"/>
              <a:ext cx="3015818" cy="523220"/>
            </a:xfrm>
            <a:prstGeom prst="rect">
              <a:avLst/>
            </a:prstGeom>
            <a:noFill/>
          </p:spPr>
          <p:txBody>
            <a:bodyPr wrap="square">
              <a:spAutoFit/>
            </a:bodyPr>
            <a:lstStyle/>
            <a:p>
              <a:r>
                <a:rPr lang="zh-TW" altLang="en-US" sz="1400" b="0" i="0" dirty="0">
                  <a:effectLst/>
                  <a:latin typeface="Songti SC" panose="02010600040101010101" pitchFamily="2" charset="-122"/>
                  <a:ea typeface="Songti SC" panose="02010600040101010101" pitchFamily="2" charset="-122"/>
                </a:rPr>
                <a:t>通过销售联赛相关的周边商品（如战队服装、饰品等）获得收益。</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44" name="矩形 43"/>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2" name="组合 28">
            <a:extLst>
              <a:ext uri="{FF2B5EF4-FFF2-40B4-BE49-F238E27FC236}">
                <a16:creationId xmlns:a16="http://schemas.microsoft.com/office/drawing/2014/main" id="{4F858643-A73D-EF5D-B285-16C3C9C95308}"/>
              </a:ext>
            </a:extLst>
          </p:cNvPr>
          <p:cNvGrpSpPr/>
          <p:nvPr/>
        </p:nvGrpSpPr>
        <p:grpSpPr>
          <a:xfrm>
            <a:off x="959551" y="340946"/>
            <a:ext cx="5105087" cy="963734"/>
            <a:chOff x="657210" y="372731"/>
            <a:chExt cx="5105087" cy="963734"/>
          </a:xfrm>
        </p:grpSpPr>
        <p:sp>
          <p:nvSpPr>
            <p:cNvPr id="4" name="文本框 29">
              <a:extLst>
                <a:ext uri="{FF2B5EF4-FFF2-40B4-BE49-F238E27FC236}">
                  <a16:creationId xmlns:a16="http://schemas.microsoft.com/office/drawing/2014/main" id="{0FD8D0B9-11EE-2930-5668-D159BB682D82}"/>
                </a:ext>
              </a:extLst>
            </p:cNvPr>
            <p:cNvSpPr txBox="1"/>
            <p:nvPr/>
          </p:nvSpPr>
          <p:spPr>
            <a:xfrm>
              <a:off x="657211" y="372731"/>
              <a:ext cx="2031325" cy="646331"/>
            </a:xfrm>
            <a:prstGeom prst="rect">
              <a:avLst/>
            </a:prstGeom>
            <a:noFill/>
          </p:spPr>
          <p:txBody>
            <a:bodyPr wrap="none">
              <a:spAutoFit/>
            </a:bodyPr>
            <a:lstStyle/>
            <a:p>
              <a:r>
                <a:rPr lang="zh-TW" altLang="en-US" sz="3600" b="0" i="0" dirty="0">
                  <a:effectLst/>
                  <a:latin typeface="Songti SC" panose="02010600040101010101" pitchFamily="2" charset="-122"/>
                  <a:ea typeface="Songti SC" panose="02010600040101010101" pitchFamily="2" charset="-122"/>
                </a:rPr>
                <a:t>收入来源</a:t>
              </a:r>
              <a:endParaRPr lang="zh-CN" altLang="zh-TW" sz="3600" dirty="0">
                <a:latin typeface="Songti SC" panose="02010600040101010101" pitchFamily="2" charset="-122"/>
                <a:ea typeface="Songti SC" panose="02010600040101010101" pitchFamily="2" charset="-122"/>
              </a:endParaRPr>
            </a:p>
          </p:txBody>
        </p:sp>
        <p:sp>
          <p:nvSpPr>
            <p:cNvPr id="8" name="文本框 30">
              <a:extLst>
                <a:ext uri="{FF2B5EF4-FFF2-40B4-BE49-F238E27FC236}">
                  <a16:creationId xmlns:a16="http://schemas.microsoft.com/office/drawing/2014/main" id="{A4972DCA-D178-9252-16E2-714A53A456C7}"/>
                </a:ext>
              </a:extLst>
            </p:cNvPr>
            <p:cNvSpPr txBox="1"/>
            <p:nvPr/>
          </p:nvSpPr>
          <p:spPr>
            <a:xfrm>
              <a:off x="657210" y="936355"/>
              <a:ext cx="5105087" cy="400110"/>
            </a:xfrm>
            <a:prstGeom prst="rect">
              <a:avLst/>
            </a:prstGeom>
            <a:noFill/>
          </p:spPr>
          <p:txBody>
            <a:bodyPr wrap="square">
              <a:spAutoFit/>
            </a:bodyPr>
            <a:lstStyle/>
            <a:p>
              <a:r>
                <a:rPr lang="en" altLang="zh-TW" sz="2000" b="0" i="0" dirty="0">
                  <a:effectLst/>
                  <a:latin typeface="Songti SC" panose="02010600040101010101" pitchFamily="2" charset="-122"/>
                  <a:ea typeface="Songti SC" panose="02010600040101010101" pitchFamily="2" charset="-122"/>
                </a:rPr>
                <a:t>LPL</a:t>
              </a:r>
              <a:r>
                <a:rPr lang="zh-TW" altLang="en-US" sz="2000" b="0" i="0" dirty="0">
                  <a:effectLst/>
                  <a:latin typeface="Songti SC" panose="02010600040101010101" pitchFamily="2" charset="-122"/>
                  <a:ea typeface="Songti SC" panose="02010600040101010101" pitchFamily="2" charset="-122"/>
                </a:rPr>
                <a:t>官方收益</a:t>
              </a:r>
              <a:endParaRPr lang="zh-CN" sz="2000" dirty="0">
                <a:latin typeface="Songti SC" panose="02010600040101010101" pitchFamily="2" charset="-122"/>
                <a:ea typeface="Songti SC" panose="02010600040101010101" pitchFamily="2" charset="-122"/>
              </a:endParaRPr>
            </a:p>
          </p:txBody>
        </p:sp>
      </p:grpSp>
    </p:spTree>
    <p:extLst>
      <p:ext uri="{BB962C8B-B14F-4D97-AF65-F5344CB8AC3E}">
        <p14:creationId xmlns:p14="http://schemas.microsoft.com/office/powerpoint/2010/main" val="3998476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íṧḻîḋê"/>
          <p:cNvGrpSpPr/>
          <p:nvPr/>
        </p:nvGrpSpPr>
        <p:grpSpPr>
          <a:xfrm>
            <a:off x="4354472" y="2161444"/>
            <a:ext cx="2845161" cy="3641878"/>
            <a:chOff x="4511824" y="2580652"/>
            <a:chExt cx="2731732" cy="3535984"/>
          </a:xfrm>
        </p:grpSpPr>
        <p:grpSp>
          <p:nvGrpSpPr>
            <p:cNvPr id="26" name="íṣľïḋè"/>
            <p:cNvGrpSpPr/>
            <p:nvPr/>
          </p:nvGrpSpPr>
          <p:grpSpPr>
            <a:xfrm>
              <a:off x="4987659" y="3635620"/>
              <a:ext cx="1783635" cy="2481016"/>
              <a:chOff x="1354008" y="3001534"/>
              <a:chExt cx="2503902" cy="3482900"/>
            </a:xfrm>
          </p:grpSpPr>
          <p:sp>
            <p:nvSpPr>
              <p:cNvPr id="42" name="iṧľíḑê"/>
              <p:cNvSpPr/>
              <p:nvPr/>
            </p:nvSpPr>
            <p:spPr>
              <a:xfrm flipH="1">
                <a:off x="2731781" y="3001534"/>
                <a:ext cx="616152" cy="630280"/>
              </a:xfrm>
              <a:custGeom>
                <a:avLst/>
                <a:gdLst/>
                <a:ahLst/>
                <a:cxnLst/>
                <a:rect l="0" t="0" r="0" b="0"/>
                <a:pathLst>
                  <a:path w="616152" h="630280">
                    <a:moveTo>
                      <a:pt x="616152" y="315140"/>
                    </a:moveTo>
                    <a:lnTo>
                      <a:pt x="615870" y="331496"/>
                    </a:lnTo>
                    <a:lnTo>
                      <a:pt x="614755" y="347284"/>
                    </a:lnTo>
                    <a:lnTo>
                      <a:pt x="612527" y="363068"/>
                    </a:lnTo>
                    <a:lnTo>
                      <a:pt x="609739" y="378567"/>
                    </a:lnTo>
                    <a:lnTo>
                      <a:pt x="606674" y="393778"/>
                    </a:lnTo>
                    <a:lnTo>
                      <a:pt x="602217" y="408989"/>
                    </a:lnTo>
                    <a:lnTo>
                      <a:pt x="597477" y="423627"/>
                    </a:lnTo>
                    <a:lnTo>
                      <a:pt x="591906" y="437976"/>
                    </a:lnTo>
                    <a:lnTo>
                      <a:pt x="586053" y="451753"/>
                    </a:lnTo>
                    <a:lnTo>
                      <a:pt x="579085" y="465530"/>
                    </a:lnTo>
                    <a:lnTo>
                      <a:pt x="571563" y="478446"/>
                    </a:lnTo>
                    <a:lnTo>
                      <a:pt x="563481" y="491361"/>
                    </a:lnTo>
                    <a:lnTo>
                      <a:pt x="555117" y="503704"/>
                    </a:lnTo>
                    <a:lnTo>
                      <a:pt x="545921" y="515758"/>
                    </a:lnTo>
                    <a:lnTo>
                      <a:pt x="536170" y="527240"/>
                    </a:lnTo>
                    <a:lnTo>
                      <a:pt x="525860" y="538149"/>
                    </a:lnTo>
                    <a:lnTo>
                      <a:pt x="515267" y="548191"/>
                    </a:lnTo>
                    <a:lnTo>
                      <a:pt x="504120" y="558239"/>
                    </a:lnTo>
                    <a:lnTo>
                      <a:pt x="492418" y="567998"/>
                    </a:lnTo>
                    <a:lnTo>
                      <a:pt x="480434" y="576606"/>
                    </a:lnTo>
                    <a:lnTo>
                      <a:pt x="467896" y="584642"/>
                    </a:lnTo>
                    <a:lnTo>
                      <a:pt x="454797" y="592390"/>
                    </a:lnTo>
                    <a:lnTo>
                      <a:pt x="441699" y="599281"/>
                    </a:lnTo>
                    <a:lnTo>
                      <a:pt x="428041" y="605305"/>
                    </a:lnTo>
                    <a:lnTo>
                      <a:pt x="414111" y="611335"/>
                    </a:lnTo>
                    <a:lnTo>
                      <a:pt x="399621" y="616214"/>
                    </a:lnTo>
                    <a:lnTo>
                      <a:pt x="385126" y="620232"/>
                    </a:lnTo>
                    <a:lnTo>
                      <a:pt x="370359" y="623961"/>
                    </a:lnTo>
                    <a:lnTo>
                      <a:pt x="355032" y="626834"/>
                    </a:lnTo>
                    <a:lnTo>
                      <a:pt x="339705" y="628557"/>
                    </a:lnTo>
                    <a:lnTo>
                      <a:pt x="323819" y="629991"/>
                    </a:lnTo>
                    <a:lnTo>
                      <a:pt x="308215" y="630280"/>
                    </a:lnTo>
                    <a:lnTo>
                      <a:pt x="292328" y="629991"/>
                    </a:lnTo>
                    <a:lnTo>
                      <a:pt x="276724" y="628557"/>
                    </a:lnTo>
                    <a:lnTo>
                      <a:pt x="261115" y="626834"/>
                    </a:lnTo>
                    <a:lnTo>
                      <a:pt x="246071" y="623961"/>
                    </a:lnTo>
                    <a:lnTo>
                      <a:pt x="231021" y="620232"/>
                    </a:lnTo>
                    <a:lnTo>
                      <a:pt x="216526" y="616214"/>
                    </a:lnTo>
                    <a:lnTo>
                      <a:pt x="202314" y="611335"/>
                    </a:lnTo>
                    <a:lnTo>
                      <a:pt x="188383" y="605305"/>
                    </a:lnTo>
                    <a:lnTo>
                      <a:pt x="174725" y="599281"/>
                    </a:lnTo>
                    <a:lnTo>
                      <a:pt x="161350" y="592390"/>
                    </a:lnTo>
                    <a:lnTo>
                      <a:pt x="148251" y="584642"/>
                    </a:lnTo>
                    <a:lnTo>
                      <a:pt x="135990" y="576606"/>
                    </a:lnTo>
                    <a:lnTo>
                      <a:pt x="123728" y="567998"/>
                    </a:lnTo>
                    <a:lnTo>
                      <a:pt x="112304" y="558239"/>
                    </a:lnTo>
                    <a:lnTo>
                      <a:pt x="101157" y="548191"/>
                    </a:lnTo>
                    <a:lnTo>
                      <a:pt x="90287" y="538149"/>
                    </a:lnTo>
                    <a:lnTo>
                      <a:pt x="79977" y="527240"/>
                    </a:lnTo>
                    <a:lnTo>
                      <a:pt x="70503" y="515758"/>
                    </a:lnTo>
                    <a:lnTo>
                      <a:pt x="61307" y="503704"/>
                    </a:lnTo>
                    <a:lnTo>
                      <a:pt x="52948" y="491650"/>
                    </a:lnTo>
                    <a:lnTo>
                      <a:pt x="44584" y="478446"/>
                    </a:lnTo>
                    <a:lnTo>
                      <a:pt x="37339" y="465530"/>
                    </a:lnTo>
                    <a:lnTo>
                      <a:pt x="30371" y="451753"/>
                    </a:lnTo>
                    <a:lnTo>
                      <a:pt x="24240" y="437976"/>
                    </a:lnTo>
                    <a:lnTo>
                      <a:pt x="18947" y="423627"/>
                    </a:lnTo>
                    <a:lnTo>
                      <a:pt x="13930" y="408989"/>
                    </a:lnTo>
                    <a:lnTo>
                      <a:pt x="9751" y="393778"/>
                    </a:lnTo>
                    <a:lnTo>
                      <a:pt x="6408" y="378567"/>
                    </a:lnTo>
                    <a:lnTo>
                      <a:pt x="3620" y="363068"/>
                    </a:lnTo>
                    <a:lnTo>
                      <a:pt x="1669" y="347284"/>
                    </a:lnTo>
                    <a:lnTo>
                      <a:pt x="555" y="331496"/>
                    </a:lnTo>
                    <a:lnTo>
                      <a:pt x="0" y="315424"/>
                    </a:lnTo>
                    <a:lnTo>
                      <a:pt x="555" y="298779"/>
                    </a:lnTo>
                    <a:lnTo>
                      <a:pt x="1669" y="282990"/>
                    </a:lnTo>
                    <a:lnTo>
                      <a:pt x="3620" y="267207"/>
                    </a:lnTo>
                    <a:lnTo>
                      <a:pt x="6408" y="251708"/>
                    </a:lnTo>
                    <a:lnTo>
                      <a:pt x="9751" y="236497"/>
                    </a:lnTo>
                    <a:lnTo>
                      <a:pt x="13930" y="221286"/>
                    </a:lnTo>
                    <a:lnTo>
                      <a:pt x="18947" y="206648"/>
                    </a:lnTo>
                    <a:lnTo>
                      <a:pt x="24240" y="192582"/>
                    </a:lnTo>
                    <a:lnTo>
                      <a:pt x="30371" y="178522"/>
                    </a:lnTo>
                    <a:lnTo>
                      <a:pt x="37339" y="164745"/>
                    </a:lnTo>
                    <a:lnTo>
                      <a:pt x="44584" y="151829"/>
                    </a:lnTo>
                    <a:lnTo>
                      <a:pt x="52948" y="139197"/>
                    </a:lnTo>
                    <a:lnTo>
                      <a:pt x="61307" y="126571"/>
                    </a:lnTo>
                    <a:lnTo>
                      <a:pt x="70503" y="114800"/>
                    </a:lnTo>
                    <a:lnTo>
                      <a:pt x="79977" y="103324"/>
                    </a:lnTo>
                    <a:lnTo>
                      <a:pt x="90287" y="92415"/>
                    </a:lnTo>
                    <a:lnTo>
                      <a:pt x="101157" y="82083"/>
                    </a:lnTo>
                    <a:lnTo>
                      <a:pt x="112304" y="72036"/>
                    </a:lnTo>
                    <a:lnTo>
                      <a:pt x="123728" y="62855"/>
                    </a:lnTo>
                    <a:lnTo>
                      <a:pt x="135990" y="53668"/>
                    </a:lnTo>
                    <a:lnTo>
                      <a:pt x="148251" y="45632"/>
                    </a:lnTo>
                    <a:lnTo>
                      <a:pt x="161350" y="38169"/>
                    </a:lnTo>
                    <a:lnTo>
                      <a:pt x="174725" y="31283"/>
                    </a:lnTo>
                    <a:lnTo>
                      <a:pt x="188383" y="24970"/>
                    </a:lnTo>
                    <a:lnTo>
                      <a:pt x="202314" y="19229"/>
                    </a:lnTo>
                    <a:lnTo>
                      <a:pt x="216526" y="14349"/>
                    </a:lnTo>
                    <a:lnTo>
                      <a:pt x="231021" y="10042"/>
                    </a:lnTo>
                    <a:lnTo>
                      <a:pt x="246071" y="6597"/>
                    </a:lnTo>
                    <a:lnTo>
                      <a:pt x="261115" y="3729"/>
                    </a:lnTo>
                    <a:lnTo>
                      <a:pt x="276724" y="1718"/>
                    </a:lnTo>
                    <a:lnTo>
                      <a:pt x="292328" y="573"/>
                    </a:lnTo>
                    <a:lnTo>
                      <a:pt x="308215" y="0"/>
                    </a:lnTo>
                    <a:lnTo>
                      <a:pt x="323819" y="573"/>
                    </a:lnTo>
                    <a:lnTo>
                      <a:pt x="339705" y="1718"/>
                    </a:lnTo>
                    <a:lnTo>
                      <a:pt x="355032" y="3729"/>
                    </a:lnTo>
                    <a:lnTo>
                      <a:pt x="370359" y="6597"/>
                    </a:lnTo>
                    <a:lnTo>
                      <a:pt x="385126" y="10042"/>
                    </a:lnTo>
                    <a:lnTo>
                      <a:pt x="399621" y="14349"/>
                    </a:lnTo>
                    <a:lnTo>
                      <a:pt x="414111" y="19229"/>
                    </a:lnTo>
                    <a:lnTo>
                      <a:pt x="428041" y="24970"/>
                    </a:lnTo>
                    <a:lnTo>
                      <a:pt x="441699" y="31283"/>
                    </a:lnTo>
                    <a:lnTo>
                      <a:pt x="454797" y="38169"/>
                    </a:lnTo>
                    <a:lnTo>
                      <a:pt x="467896" y="45632"/>
                    </a:lnTo>
                    <a:lnTo>
                      <a:pt x="480434" y="53668"/>
                    </a:lnTo>
                    <a:lnTo>
                      <a:pt x="492418" y="62855"/>
                    </a:lnTo>
                    <a:lnTo>
                      <a:pt x="504120" y="72036"/>
                    </a:lnTo>
                    <a:lnTo>
                      <a:pt x="515267" y="82083"/>
                    </a:lnTo>
                    <a:lnTo>
                      <a:pt x="525860" y="92415"/>
                    </a:lnTo>
                    <a:lnTo>
                      <a:pt x="536170" y="103324"/>
                    </a:lnTo>
                    <a:lnTo>
                      <a:pt x="545921" y="114800"/>
                    </a:lnTo>
                    <a:lnTo>
                      <a:pt x="555117" y="126571"/>
                    </a:lnTo>
                    <a:lnTo>
                      <a:pt x="563481" y="139197"/>
                    </a:lnTo>
                    <a:lnTo>
                      <a:pt x="571563" y="151829"/>
                    </a:lnTo>
                    <a:lnTo>
                      <a:pt x="579085" y="164745"/>
                    </a:lnTo>
                    <a:lnTo>
                      <a:pt x="586053" y="178522"/>
                    </a:lnTo>
                    <a:lnTo>
                      <a:pt x="591906" y="192582"/>
                    </a:lnTo>
                    <a:lnTo>
                      <a:pt x="597477" y="206648"/>
                    </a:lnTo>
                    <a:lnTo>
                      <a:pt x="602217" y="221286"/>
                    </a:lnTo>
                    <a:lnTo>
                      <a:pt x="606674" y="236497"/>
                    </a:lnTo>
                    <a:lnTo>
                      <a:pt x="609739" y="251708"/>
                    </a:lnTo>
                    <a:lnTo>
                      <a:pt x="612527" y="267207"/>
                    </a:lnTo>
                    <a:lnTo>
                      <a:pt x="614755" y="282990"/>
                    </a:lnTo>
                    <a:lnTo>
                      <a:pt x="615870" y="298779"/>
                    </a:lnTo>
                    <a:lnTo>
                      <a:pt x="616152" y="315140"/>
                    </a:lnTo>
                    <a:close/>
                  </a:path>
                </a:pathLst>
              </a:custGeom>
              <a:solidFill>
                <a:schemeClr val="bg1">
                  <a:lumMod val="8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43" name="íŝļíḑè"/>
              <p:cNvSpPr/>
              <p:nvPr/>
            </p:nvSpPr>
            <p:spPr>
              <a:xfrm flipH="1">
                <a:off x="1354008" y="3109163"/>
                <a:ext cx="2503902" cy="3375271"/>
              </a:xfrm>
              <a:custGeom>
                <a:avLst/>
                <a:gdLst/>
                <a:ahLst/>
                <a:cxnLst/>
                <a:rect l="0" t="0" r="0" b="0"/>
                <a:pathLst>
                  <a:path w="2503902" h="3375271">
                    <a:moveTo>
                      <a:pt x="642814" y="3293477"/>
                    </a:moveTo>
                    <a:lnTo>
                      <a:pt x="633341" y="3259893"/>
                    </a:lnTo>
                    <a:lnTo>
                      <a:pt x="624431" y="3226590"/>
                    </a:lnTo>
                    <a:lnTo>
                      <a:pt x="616628" y="3194441"/>
                    </a:lnTo>
                    <a:lnTo>
                      <a:pt x="609387" y="3162038"/>
                    </a:lnTo>
                    <a:lnTo>
                      <a:pt x="602981" y="3130733"/>
                    </a:lnTo>
                    <a:lnTo>
                      <a:pt x="596847" y="3099736"/>
                    </a:lnTo>
                    <a:lnTo>
                      <a:pt x="591839" y="3069050"/>
                    </a:lnTo>
                    <a:lnTo>
                      <a:pt x="587374" y="3038897"/>
                    </a:lnTo>
                    <a:lnTo>
                      <a:pt x="582908" y="3009054"/>
                    </a:lnTo>
                    <a:lnTo>
                      <a:pt x="579570" y="2979774"/>
                    </a:lnTo>
                    <a:lnTo>
                      <a:pt x="576795" y="2950803"/>
                    </a:lnTo>
                    <a:lnTo>
                      <a:pt x="574270" y="2922113"/>
                    </a:lnTo>
                    <a:lnTo>
                      <a:pt x="572037" y="2893395"/>
                    </a:lnTo>
                    <a:lnTo>
                      <a:pt x="570931" y="2865577"/>
                    </a:lnTo>
                    <a:lnTo>
                      <a:pt x="569533" y="2837731"/>
                    </a:lnTo>
                    <a:lnTo>
                      <a:pt x="568991" y="2810166"/>
                    </a:lnTo>
                    <a:lnTo>
                      <a:pt x="568699" y="2782630"/>
                    </a:lnTo>
                    <a:lnTo>
                      <a:pt x="568991" y="2755656"/>
                    </a:lnTo>
                    <a:lnTo>
                      <a:pt x="569262" y="2728682"/>
                    </a:lnTo>
                    <a:lnTo>
                      <a:pt x="570368" y="2701989"/>
                    </a:lnTo>
                    <a:lnTo>
                      <a:pt x="571203" y="2675577"/>
                    </a:lnTo>
                    <a:lnTo>
                      <a:pt x="572601" y="2649166"/>
                    </a:lnTo>
                    <a:lnTo>
                      <a:pt x="574270" y="2622782"/>
                    </a:lnTo>
                    <a:lnTo>
                      <a:pt x="575939" y="2596652"/>
                    </a:lnTo>
                    <a:lnTo>
                      <a:pt x="578172" y="2570550"/>
                    </a:lnTo>
                    <a:lnTo>
                      <a:pt x="580404" y="2544139"/>
                    </a:lnTo>
                    <a:lnTo>
                      <a:pt x="582637" y="2518008"/>
                    </a:lnTo>
                    <a:lnTo>
                      <a:pt x="585141" y="2492188"/>
                    </a:lnTo>
                    <a:lnTo>
                      <a:pt x="590149" y="2439955"/>
                    </a:lnTo>
                    <a:lnTo>
                      <a:pt x="596012" y="2387442"/>
                    </a:lnTo>
                    <a:lnTo>
                      <a:pt x="600185" y="2345841"/>
                    </a:lnTo>
                    <a:lnTo>
                      <a:pt x="604651" y="2303651"/>
                    </a:lnTo>
                    <a:lnTo>
                      <a:pt x="608824" y="2261178"/>
                    </a:lnTo>
                    <a:lnTo>
                      <a:pt x="612726" y="2218397"/>
                    </a:lnTo>
                    <a:lnTo>
                      <a:pt x="616064" y="2175362"/>
                    </a:lnTo>
                    <a:lnTo>
                      <a:pt x="619132" y="2131174"/>
                    </a:lnTo>
                    <a:lnTo>
                      <a:pt x="620258" y="2109347"/>
                    </a:lnTo>
                    <a:lnTo>
                      <a:pt x="621656" y="2086958"/>
                    </a:lnTo>
                    <a:lnTo>
                      <a:pt x="622491" y="2064288"/>
                    </a:lnTo>
                    <a:lnTo>
                      <a:pt x="623326" y="2041617"/>
                    </a:lnTo>
                    <a:lnTo>
                      <a:pt x="623868" y="2018946"/>
                    </a:lnTo>
                    <a:lnTo>
                      <a:pt x="624160" y="1995713"/>
                    </a:lnTo>
                    <a:lnTo>
                      <a:pt x="624431" y="1972452"/>
                    </a:lnTo>
                    <a:lnTo>
                      <a:pt x="624431" y="1948938"/>
                    </a:lnTo>
                    <a:lnTo>
                      <a:pt x="624160" y="1925395"/>
                    </a:lnTo>
                    <a:lnTo>
                      <a:pt x="623597" y="1901009"/>
                    </a:lnTo>
                    <a:lnTo>
                      <a:pt x="622762" y="1876904"/>
                    </a:lnTo>
                    <a:lnTo>
                      <a:pt x="621656" y="1852489"/>
                    </a:lnTo>
                    <a:lnTo>
                      <a:pt x="620258" y="1827540"/>
                    </a:lnTo>
                    <a:lnTo>
                      <a:pt x="618589" y="1802563"/>
                    </a:lnTo>
                    <a:lnTo>
                      <a:pt x="616628" y="1777024"/>
                    </a:lnTo>
                    <a:lnTo>
                      <a:pt x="614124" y="1751203"/>
                    </a:lnTo>
                    <a:lnTo>
                      <a:pt x="611620" y="1725635"/>
                    </a:lnTo>
                    <a:lnTo>
                      <a:pt x="608553" y="1699252"/>
                    </a:lnTo>
                    <a:lnTo>
                      <a:pt x="605214" y="1672559"/>
                    </a:lnTo>
                    <a:lnTo>
                      <a:pt x="601312" y="1645585"/>
                    </a:lnTo>
                    <a:lnTo>
                      <a:pt x="597410" y="1620046"/>
                    </a:lnTo>
                    <a:lnTo>
                      <a:pt x="592381" y="1594506"/>
                    </a:lnTo>
                    <a:lnTo>
                      <a:pt x="587374" y="1569529"/>
                    </a:lnTo>
                    <a:lnTo>
                      <a:pt x="581531" y="1544271"/>
                    </a:lnTo>
                    <a:lnTo>
                      <a:pt x="574833" y="1519603"/>
                    </a:lnTo>
                    <a:lnTo>
                      <a:pt x="568156" y="1494626"/>
                    </a:lnTo>
                    <a:lnTo>
                      <a:pt x="560624" y="1469931"/>
                    </a:lnTo>
                    <a:lnTo>
                      <a:pt x="552820" y="1445263"/>
                    </a:lnTo>
                    <a:lnTo>
                      <a:pt x="544181" y="1420877"/>
                    </a:lnTo>
                    <a:lnTo>
                      <a:pt x="534980" y="1396462"/>
                    </a:lnTo>
                    <a:lnTo>
                      <a:pt x="525799" y="1372076"/>
                    </a:lnTo>
                    <a:lnTo>
                      <a:pt x="516033" y="1347689"/>
                    </a:lnTo>
                    <a:lnTo>
                      <a:pt x="506018" y="1323866"/>
                    </a:lnTo>
                    <a:lnTo>
                      <a:pt x="495418" y="1299479"/>
                    </a:lnTo>
                    <a:lnTo>
                      <a:pt x="484547" y="1275656"/>
                    </a:lnTo>
                    <a:lnTo>
                      <a:pt x="473133" y="1251832"/>
                    </a:lnTo>
                    <a:lnTo>
                      <a:pt x="461699" y="1228008"/>
                    </a:lnTo>
                    <a:lnTo>
                      <a:pt x="449993" y="1204465"/>
                    </a:lnTo>
                    <a:lnTo>
                      <a:pt x="437745" y="1180670"/>
                    </a:lnTo>
                    <a:lnTo>
                      <a:pt x="425768" y="1157127"/>
                    </a:lnTo>
                    <a:lnTo>
                      <a:pt x="412935" y="1133866"/>
                    </a:lnTo>
                    <a:lnTo>
                      <a:pt x="400395" y="1110352"/>
                    </a:lnTo>
                    <a:lnTo>
                      <a:pt x="387312" y="1087090"/>
                    </a:lnTo>
                    <a:lnTo>
                      <a:pt x="374479" y="1063857"/>
                    </a:lnTo>
                    <a:lnTo>
                      <a:pt x="347729" y="1017644"/>
                    </a:lnTo>
                    <a:lnTo>
                      <a:pt x="320708" y="971741"/>
                    </a:lnTo>
                    <a:lnTo>
                      <a:pt x="293687" y="925809"/>
                    </a:lnTo>
                    <a:lnTo>
                      <a:pt x="266373" y="880186"/>
                    </a:lnTo>
                    <a:lnTo>
                      <a:pt x="243525" y="841736"/>
                    </a:lnTo>
                    <a:lnTo>
                      <a:pt x="220677" y="803540"/>
                    </a:lnTo>
                    <a:lnTo>
                      <a:pt x="198664" y="765680"/>
                    </a:lnTo>
                    <a:lnTo>
                      <a:pt x="176650" y="727793"/>
                    </a:lnTo>
                    <a:lnTo>
                      <a:pt x="155471" y="690777"/>
                    </a:lnTo>
                    <a:lnTo>
                      <a:pt x="135127" y="653452"/>
                    </a:lnTo>
                    <a:lnTo>
                      <a:pt x="125383" y="635085"/>
                    </a:lnTo>
                    <a:lnTo>
                      <a:pt x="115618" y="616718"/>
                    </a:lnTo>
                    <a:lnTo>
                      <a:pt x="106437" y="598632"/>
                    </a:lnTo>
                    <a:lnTo>
                      <a:pt x="97235" y="580575"/>
                    </a:lnTo>
                    <a:lnTo>
                      <a:pt x="88596" y="562489"/>
                    </a:lnTo>
                    <a:lnTo>
                      <a:pt x="79958" y="544403"/>
                    </a:lnTo>
                    <a:lnTo>
                      <a:pt x="71883" y="526599"/>
                    </a:lnTo>
                    <a:lnTo>
                      <a:pt x="63808" y="508541"/>
                    </a:lnTo>
                    <a:lnTo>
                      <a:pt x="56275" y="490736"/>
                    </a:lnTo>
                    <a:lnTo>
                      <a:pt x="49306" y="473241"/>
                    </a:lnTo>
                    <a:lnTo>
                      <a:pt x="42337" y="455718"/>
                    </a:lnTo>
                    <a:lnTo>
                      <a:pt x="35931" y="438223"/>
                    </a:lnTo>
                    <a:lnTo>
                      <a:pt x="30360" y="421009"/>
                    </a:lnTo>
                    <a:lnTo>
                      <a:pt x="24517" y="403767"/>
                    </a:lnTo>
                    <a:lnTo>
                      <a:pt x="19781" y="386272"/>
                    </a:lnTo>
                    <a:lnTo>
                      <a:pt x="14752" y="369339"/>
                    </a:lnTo>
                    <a:lnTo>
                      <a:pt x="10850" y="352125"/>
                    </a:lnTo>
                    <a:lnTo>
                      <a:pt x="6948" y="335474"/>
                    </a:lnTo>
                    <a:lnTo>
                      <a:pt x="3881" y="318260"/>
                    </a:lnTo>
                    <a:lnTo>
                      <a:pt x="1106" y="301609"/>
                    </a:lnTo>
                    <a:lnTo>
                      <a:pt x="271" y="294436"/>
                    </a:lnTo>
                    <a:lnTo>
                      <a:pt x="0" y="287545"/>
                    </a:lnTo>
                    <a:lnTo>
                      <a:pt x="271" y="280935"/>
                    </a:lnTo>
                    <a:lnTo>
                      <a:pt x="835" y="274353"/>
                    </a:lnTo>
                    <a:lnTo>
                      <a:pt x="1669" y="268025"/>
                    </a:lnTo>
                    <a:lnTo>
                      <a:pt x="3046" y="262005"/>
                    </a:lnTo>
                    <a:lnTo>
                      <a:pt x="4444" y="256267"/>
                    </a:lnTo>
                    <a:lnTo>
                      <a:pt x="6677" y="250811"/>
                    </a:lnTo>
                    <a:lnTo>
                      <a:pt x="8618" y="245073"/>
                    </a:lnTo>
                    <a:lnTo>
                      <a:pt x="10850" y="240207"/>
                    </a:lnTo>
                    <a:lnTo>
                      <a:pt x="13646" y="235594"/>
                    </a:lnTo>
                    <a:lnTo>
                      <a:pt x="16421" y="231009"/>
                    </a:lnTo>
                    <a:lnTo>
                      <a:pt x="18946" y="226424"/>
                    </a:lnTo>
                    <a:lnTo>
                      <a:pt x="21721" y="222402"/>
                    </a:lnTo>
                    <a:lnTo>
                      <a:pt x="24789" y="218661"/>
                    </a:lnTo>
                    <a:lnTo>
                      <a:pt x="27585" y="215511"/>
                    </a:lnTo>
                    <a:lnTo>
                      <a:pt x="32864" y="209492"/>
                    </a:lnTo>
                    <a:lnTo>
                      <a:pt x="38435" y="204035"/>
                    </a:lnTo>
                    <a:lnTo>
                      <a:pt x="44569" y="198297"/>
                    </a:lnTo>
                    <a:lnTo>
                      <a:pt x="50975" y="193403"/>
                    </a:lnTo>
                    <a:lnTo>
                      <a:pt x="57110" y="188818"/>
                    </a:lnTo>
                    <a:lnTo>
                      <a:pt x="64350" y="184234"/>
                    </a:lnTo>
                    <a:lnTo>
                      <a:pt x="71319" y="180211"/>
                    </a:lnTo>
                    <a:lnTo>
                      <a:pt x="78289" y="176470"/>
                    </a:lnTo>
                    <a:lnTo>
                      <a:pt x="85821" y="173320"/>
                    </a:lnTo>
                    <a:lnTo>
                      <a:pt x="93062" y="170451"/>
                    </a:lnTo>
                    <a:lnTo>
                      <a:pt x="100573" y="167863"/>
                    </a:lnTo>
                    <a:lnTo>
                      <a:pt x="108377" y="165866"/>
                    </a:lnTo>
                    <a:lnTo>
                      <a:pt x="116181" y="164151"/>
                    </a:lnTo>
                    <a:lnTo>
                      <a:pt x="123714" y="162997"/>
                    </a:lnTo>
                    <a:lnTo>
                      <a:pt x="131517" y="162435"/>
                    </a:lnTo>
                    <a:lnTo>
                      <a:pt x="139029" y="162126"/>
                    </a:lnTo>
                    <a:lnTo>
                      <a:pt x="142931" y="162126"/>
                    </a:lnTo>
                    <a:lnTo>
                      <a:pt x="147396" y="162435"/>
                    </a:lnTo>
                    <a:lnTo>
                      <a:pt x="151570" y="162716"/>
                    </a:lnTo>
                    <a:lnTo>
                      <a:pt x="156035" y="163279"/>
                    </a:lnTo>
                    <a:lnTo>
                      <a:pt x="160208" y="164151"/>
                    </a:lnTo>
                    <a:lnTo>
                      <a:pt x="164945" y="164994"/>
                    </a:lnTo>
                    <a:lnTo>
                      <a:pt x="169681" y="166738"/>
                    </a:lnTo>
                    <a:lnTo>
                      <a:pt x="174418" y="168173"/>
                    </a:lnTo>
                    <a:lnTo>
                      <a:pt x="178883" y="170170"/>
                    </a:lnTo>
                    <a:lnTo>
                      <a:pt x="183348" y="172476"/>
                    </a:lnTo>
                    <a:lnTo>
                      <a:pt x="187793" y="175036"/>
                    </a:lnTo>
                    <a:lnTo>
                      <a:pt x="192258" y="178214"/>
                    </a:lnTo>
                    <a:lnTo>
                      <a:pt x="196431" y="181646"/>
                    </a:lnTo>
                    <a:lnTo>
                      <a:pt x="200604" y="185387"/>
                    </a:lnTo>
                    <a:lnTo>
                      <a:pt x="204506" y="189690"/>
                    </a:lnTo>
                    <a:lnTo>
                      <a:pt x="208137" y="194556"/>
                    </a:lnTo>
                    <a:lnTo>
                      <a:pt x="220677" y="212361"/>
                    </a:lnTo>
                    <a:lnTo>
                      <a:pt x="233781" y="231290"/>
                    </a:lnTo>
                    <a:lnTo>
                      <a:pt x="247427" y="251401"/>
                    </a:lnTo>
                    <a:lnTo>
                      <a:pt x="261074" y="272919"/>
                    </a:lnTo>
                    <a:lnTo>
                      <a:pt x="275283" y="294717"/>
                    </a:lnTo>
                    <a:lnTo>
                      <a:pt x="289785" y="317669"/>
                    </a:lnTo>
                    <a:lnTo>
                      <a:pt x="304558" y="341212"/>
                    </a:lnTo>
                    <a:lnTo>
                      <a:pt x="319873" y="365317"/>
                    </a:lnTo>
                    <a:lnTo>
                      <a:pt x="347458" y="409505"/>
                    </a:lnTo>
                    <a:lnTo>
                      <a:pt x="376170" y="454565"/>
                    </a:lnTo>
                    <a:lnTo>
                      <a:pt x="390650" y="477545"/>
                    </a:lnTo>
                    <a:lnTo>
                      <a:pt x="405695" y="500215"/>
                    </a:lnTo>
                    <a:lnTo>
                      <a:pt x="420468" y="522886"/>
                    </a:lnTo>
                    <a:lnTo>
                      <a:pt x="435783" y="545556"/>
                    </a:lnTo>
                    <a:lnTo>
                      <a:pt x="450828" y="567946"/>
                    </a:lnTo>
                    <a:lnTo>
                      <a:pt x="466164" y="589744"/>
                    </a:lnTo>
                    <a:lnTo>
                      <a:pt x="481772" y="611852"/>
                    </a:lnTo>
                    <a:lnTo>
                      <a:pt x="497379" y="633370"/>
                    </a:lnTo>
                    <a:lnTo>
                      <a:pt x="513529" y="654324"/>
                    </a:lnTo>
                    <a:lnTo>
                      <a:pt x="529408" y="674689"/>
                    </a:lnTo>
                    <a:lnTo>
                      <a:pt x="545287" y="695081"/>
                    </a:lnTo>
                    <a:lnTo>
                      <a:pt x="561730" y="714292"/>
                    </a:lnTo>
                    <a:lnTo>
                      <a:pt x="578172" y="733249"/>
                    </a:lnTo>
                    <a:lnTo>
                      <a:pt x="594614" y="751026"/>
                    </a:lnTo>
                    <a:lnTo>
                      <a:pt x="610785" y="768268"/>
                    </a:lnTo>
                    <a:lnTo>
                      <a:pt x="627499" y="784329"/>
                    </a:lnTo>
                    <a:lnTo>
                      <a:pt x="644212" y="799827"/>
                    </a:lnTo>
                    <a:lnTo>
                      <a:pt x="660926" y="814172"/>
                    </a:lnTo>
                    <a:lnTo>
                      <a:pt x="677660" y="827363"/>
                    </a:lnTo>
                    <a:lnTo>
                      <a:pt x="694645" y="839430"/>
                    </a:lnTo>
                    <a:lnTo>
                      <a:pt x="711651" y="850343"/>
                    </a:lnTo>
                    <a:lnTo>
                      <a:pt x="728635" y="860385"/>
                    </a:lnTo>
                    <a:lnTo>
                      <a:pt x="745641" y="868710"/>
                    </a:lnTo>
                    <a:lnTo>
                      <a:pt x="762647" y="875602"/>
                    </a:lnTo>
                    <a:lnTo>
                      <a:pt x="779924" y="881030"/>
                    </a:lnTo>
                    <a:lnTo>
                      <a:pt x="796909" y="885052"/>
                    </a:lnTo>
                    <a:lnTo>
                      <a:pt x="814185" y="887640"/>
                    </a:lnTo>
                    <a:lnTo>
                      <a:pt x="830899" y="888512"/>
                    </a:lnTo>
                    <a:lnTo>
                      <a:pt x="839266" y="888203"/>
                    </a:lnTo>
                    <a:lnTo>
                      <a:pt x="847341" y="887640"/>
                    </a:lnTo>
                    <a:lnTo>
                      <a:pt x="855709" y="886768"/>
                    </a:lnTo>
                    <a:lnTo>
                      <a:pt x="863512" y="885334"/>
                    </a:lnTo>
                    <a:lnTo>
                      <a:pt x="867414" y="884490"/>
                    </a:lnTo>
                    <a:lnTo>
                      <a:pt x="871587" y="883337"/>
                    </a:lnTo>
                    <a:lnTo>
                      <a:pt x="875489" y="882183"/>
                    </a:lnTo>
                    <a:lnTo>
                      <a:pt x="879955" y="880468"/>
                    </a:lnTo>
                    <a:lnTo>
                      <a:pt x="888593" y="877036"/>
                    </a:lnTo>
                    <a:lnTo>
                      <a:pt x="897503" y="873014"/>
                    </a:lnTo>
                    <a:lnTo>
                      <a:pt x="906141" y="868401"/>
                    </a:lnTo>
                    <a:lnTo>
                      <a:pt x="915343" y="863254"/>
                    </a:lnTo>
                    <a:lnTo>
                      <a:pt x="924253" y="857516"/>
                    </a:lnTo>
                    <a:lnTo>
                      <a:pt x="933163" y="852059"/>
                    </a:lnTo>
                    <a:lnTo>
                      <a:pt x="941801" y="845730"/>
                    </a:lnTo>
                    <a:lnTo>
                      <a:pt x="950439" y="839430"/>
                    </a:lnTo>
                    <a:lnTo>
                      <a:pt x="958807" y="833411"/>
                    </a:lnTo>
                    <a:lnTo>
                      <a:pt x="966882" y="827082"/>
                    </a:lnTo>
                    <a:lnTo>
                      <a:pt x="981384" y="815325"/>
                    </a:lnTo>
                    <a:lnTo>
                      <a:pt x="994466" y="804411"/>
                    </a:lnTo>
                    <a:lnTo>
                      <a:pt x="995864" y="803540"/>
                    </a:lnTo>
                    <a:lnTo>
                      <a:pt x="1007299" y="793217"/>
                    </a:lnTo>
                    <a:lnTo>
                      <a:pt x="1018441" y="782613"/>
                    </a:lnTo>
                    <a:lnTo>
                      <a:pt x="1029855" y="771418"/>
                    </a:lnTo>
                    <a:lnTo>
                      <a:pt x="1041561" y="759070"/>
                    </a:lnTo>
                    <a:lnTo>
                      <a:pt x="1052995" y="746441"/>
                    </a:lnTo>
                    <a:lnTo>
                      <a:pt x="1064701" y="733249"/>
                    </a:lnTo>
                    <a:lnTo>
                      <a:pt x="1076678" y="719186"/>
                    </a:lnTo>
                    <a:lnTo>
                      <a:pt x="1088384" y="704841"/>
                    </a:lnTo>
                    <a:lnTo>
                      <a:pt x="1100361" y="689905"/>
                    </a:lnTo>
                    <a:lnTo>
                      <a:pt x="1112066" y="674689"/>
                    </a:lnTo>
                    <a:lnTo>
                      <a:pt x="1124043" y="658909"/>
                    </a:lnTo>
                    <a:lnTo>
                      <a:pt x="1136020" y="642848"/>
                    </a:lnTo>
                    <a:lnTo>
                      <a:pt x="1147997" y="626478"/>
                    </a:lnTo>
                    <a:lnTo>
                      <a:pt x="1159995" y="609265"/>
                    </a:lnTo>
                    <a:lnTo>
                      <a:pt x="1171972" y="592051"/>
                    </a:lnTo>
                    <a:lnTo>
                      <a:pt x="1183949" y="574246"/>
                    </a:lnTo>
                    <a:lnTo>
                      <a:pt x="1207924" y="538665"/>
                    </a:lnTo>
                    <a:lnTo>
                      <a:pt x="1232149" y="501650"/>
                    </a:lnTo>
                    <a:lnTo>
                      <a:pt x="1256124" y="463762"/>
                    </a:lnTo>
                    <a:lnTo>
                      <a:pt x="1279807" y="426156"/>
                    </a:lnTo>
                    <a:lnTo>
                      <a:pt x="1303490" y="387425"/>
                    </a:lnTo>
                    <a:lnTo>
                      <a:pt x="1326901" y="349537"/>
                    </a:lnTo>
                    <a:lnTo>
                      <a:pt x="1349749" y="311369"/>
                    </a:lnTo>
                    <a:lnTo>
                      <a:pt x="1372597" y="273481"/>
                    </a:lnTo>
                    <a:lnTo>
                      <a:pt x="1382905" y="256549"/>
                    </a:lnTo>
                    <a:lnTo>
                      <a:pt x="1392942" y="239897"/>
                    </a:lnTo>
                    <a:lnTo>
                      <a:pt x="1402957" y="223274"/>
                    </a:lnTo>
                    <a:lnTo>
                      <a:pt x="1412994" y="206904"/>
                    </a:lnTo>
                    <a:lnTo>
                      <a:pt x="1422467" y="190843"/>
                    </a:lnTo>
                    <a:lnTo>
                      <a:pt x="1432232" y="174755"/>
                    </a:lnTo>
                    <a:lnTo>
                      <a:pt x="1441976" y="159257"/>
                    </a:lnTo>
                    <a:lnTo>
                      <a:pt x="1451721" y="143758"/>
                    </a:lnTo>
                    <a:lnTo>
                      <a:pt x="1461194" y="128851"/>
                    </a:lnTo>
                    <a:lnTo>
                      <a:pt x="1470124" y="113915"/>
                    </a:lnTo>
                    <a:lnTo>
                      <a:pt x="1479305" y="99570"/>
                    </a:lnTo>
                    <a:lnTo>
                      <a:pt x="1488507" y="85788"/>
                    </a:lnTo>
                    <a:lnTo>
                      <a:pt x="1497146" y="72034"/>
                    </a:lnTo>
                    <a:lnTo>
                      <a:pt x="1505784" y="58814"/>
                    </a:lnTo>
                    <a:lnTo>
                      <a:pt x="1514151" y="46185"/>
                    </a:lnTo>
                    <a:lnTo>
                      <a:pt x="1522790" y="33837"/>
                    </a:lnTo>
                    <a:lnTo>
                      <a:pt x="1525294" y="29843"/>
                    </a:lnTo>
                    <a:lnTo>
                      <a:pt x="1528632" y="26102"/>
                    </a:lnTo>
                    <a:lnTo>
                      <a:pt x="1531971" y="22671"/>
                    </a:lnTo>
                    <a:lnTo>
                      <a:pt x="1535601" y="19211"/>
                    </a:lnTo>
                    <a:lnTo>
                      <a:pt x="1539775" y="16623"/>
                    </a:lnTo>
                    <a:lnTo>
                      <a:pt x="1543676" y="13754"/>
                    </a:lnTo>
                    <a:lnTo>
                      <a:pt x="1547870" y="10885"/>
                    </a:lnTo>
                    <a:lnTo>
                      <a:pt x="1552315" y="8888"/>
                    </a:lnTo>
                    <a:lnTo>
                      <a:pt x="1557051" y="6863"/>
                    </a:lnTo>
                    <a:lnTo>
                      <a:pt x="1561788" y="5147"/>
                    </a:lnTo>
                    <a:lnTo>
                      <a:pt x="1566817" y="3432"/>
                    </a:lnTo>
                    <a:lnTo>
                      <a:pt x="1572096" y="2278"/>
                    </a:lnTo>
                    <a:lnTo>
                      <a:pt x="1577124" y="1434"/>
                    </a:lnTo>
                    <a:lnTo>
                      <a:pt x="1582696" y="844"/>
                    </a:lnTo>
                    <a:lnTo>
                      <a:pt x="1588538" y="0"/>
                    </a:lnTo>
                    <a:lnTo>
                      <a:pt x="1594109" y="0"/>
                    </a:lnTo>
                    <a:lnTo>
                      <a:pt x="1602205" y="281"/>
                    </a:lnTo>
                    <a:lnTo>
                      <a:pt x="1610009" y="1125"/>
                    </a:lnTo>
                    <a:lnTo>
                      <a:pt x="1617792" y="2278"/>
                    </a:lnTo>
                    <a:lnTo>
                      <a:pt x="1625888" y="3713"/>
                    </a:lnTo>
                    <a:lnTo>
                      <a:pt x="1633400" y="6019"/>
                    </a:lnTo>
                    <a:lnTo>
                      <a:pt x="1641203" y="8607"/>
                    </a:lnTo>
                    <a:lnTo>
                      <a:pt x="1648736" y="11167"/>
                    </a:lnTo>
                    <a:lnTo>
                      <a:pt x="1656248" y="14345"/>
                    </a:lnTo>
                    <a:lnTo>
                      <a:pt x="1663780" y="18058"/>
                    </a:lnTo>
                    <a:lnTo>
                      <a:pt x="1670749" y="22080"/>
                    </a:lnTo>
                    <a:lnTo>
                      <a:pt x="1677719" y="26383"/>
                    </a:lnTo>
                    <a:lnTo>
                      <a:pt x="1684396" y="30968"/>
                    </a:lnTo>
                    <a:lnTo>
                      <a:pt x="1690259" y="36425"/>
                    </a:lnTo>
                    <a:lnTo>
                      <a:pt x="1696373" y="41600"/>
                    </a:lnTo>
                    <a:lnTo>
                      <a:pt x="1702236" y="47338"/>
                    </a:lnTo>
                    <a:lnTo>
                      <a:pt x="1707244" y="53076"/>
                    </a:lnTo>
                    <a:lnTo>
                      <a:pt x="1710040" y="56536"/>
                    </a:lnTo>
                    <a:lnTo>
                      <a:pt x="1712815" y="60249"/>
                    </a:lnTo>
                    <a:lnTo>
                      <a:pt x="1715611" y="63990"/>
                    </a:lnTo>
                    <a:lnTo>
                      <a:pt x="1718115" y="68293"/>
                    </a:lnTo>
                    <a:lnTo>
                      <a:pt x="1720619" y="72596"/>
                    </a:lnTo>
                    <a:lnTo>
                      <a:pt x="1723123" y="76900"/>
                    </a:lnTo>
                    <a:lnTo>
                      <a:pt x="1725084" y="82075"/>
                    </a:lnTo>
                    <a:lnTo>
                      <a:pt x="1727317" y="86941"/>
                    </a:lnTo>
                    <a:lnTo>
                      <a:pt x="1729257" y="92679"/>
                    </a:lnTo>
                    <a:lnTo>
                      <a:pt x="1730655" y="97855"/>
                    </a:lnTo>
                    <a:lnTo>
                      <a:pt x="1731761" y="103593"/>
                    </a:lnTo>
                    <a:lnTo>
                      <a:pt x="1732888" y="109612"/>
                    </a:lnTo>
                    <a:lnTo>
                      <a:pt x="1733159" y="115941"/>
                    </a:lnTo>
                    <a:lnTo>
                      <a:pt x="1733159" y="122241"/>
                    </a:lnTo>
                    <a:lnTo>
                      <a:pt x="1732888" y="129132"/>
                    </a:lnTo>
                    <a:lnTo>
                      <a:pt x="1732053" y="136023"/>
                    </a:lnTo>
                    <a:lnTo>
                      <a:pt x="1728423" y="157822"/>
                    </a:lnTo>
                    <a:lnTo>
                      <a:pt x="1724250" y="179368"/>
                    </a:lnTo>
                    <a:lnTo>
                      <a:pt x="1719784" y="200885"/>
                    </a:lnTo>
                    <a:lnTo>
                      <a:pt x="1714776" y="222121"/>
                    </a:lnTo>
                    <a:lnTo>
                      <a:pt x="1709476" y="243638"/>
                    </a:lnTo>
                    <a:lnTo>
                      <a:pt x="1703342" y="264593"/>
                    </a:lnTo>
                    <a:lnTo>
                      <a:pt x="1696936" y="285548"/>
                    </a:lnTo>
                    <a:lnTo>
                      <a:pt x="1690259" y="306503"/>
                    </a:lnTo>
                    <a:lnTo>
                      <a:pt x="1683290" y="327148"/>
                    </a:lnTo>
                    <a:lnTo>
                      <a:pt x="1675757" y="347822"/>
                    </a:lnTo>
                    <a:lnTo>
                      <a:pt x="1668246" y="368186"/>
                    </a:lnTo>
                    <a:lnTo>
                      <a:pt x="1660150" y="388578"/>
                    </a:lnTo>
                    <a:lnTo>
                      <a:pt x="1651803" y="408661"/>
                    </a:lnTo>
                    <a:lnTo>
                      <a:pt x="1643165" y="428463"/>
                    </a:lnTo>
                    <a:lnTo>
                      <a:pt x="1634234" y="448545"/>
                    </a:lnTo>
                    <a:lnTo>
                      <a:pt x="1625053" y="468347"/>
                    </a:lnTo>
                    <a:lnTo>
                      <a:pt x="1615851" y="487867"/>
                    </a:lnTo>
                    <a:lnTo>
                      <a:pt x="1606378" y="507388"/>
                    </a:lnTo>
                    <a:lnTo>
                      <a:pt x="1596634" y="526908"/>
                    </a:lnTo>
                    <a:lnTo>
                      <a:pt x="1586598" y="545838"/>
                    </a:lnTo>
                    <a:lnTo>
                      <a:pt x="1576561" y="565077"/>
                    </a:lnTo>
                    <a:lnTo>
                      <a:pt x="1566253" y="584006"/>
                    </a:lnTo>
                    <a:lnTo>
                      <a:pt x="1556217" y="602655"/>
                    </a:lnTo>
                    <a:lnTo>
                      <a:pt x="1545909" y="621022"/>
                    </a:lnTo>
                    <a:lnTo>
                      <a:pt x="1525022" y="658037"/>
                    </a:lnTo>
                    <a:lnTo>
                      <a:pt x="1504115" y="694490"/>
                    </a:lnTo>
                    <a:lnTo>
                      <a:pt x="1483207" y="730071"/>
                    </a:lnTo>
                    <a:lnTo>
                      <a:pt x="1462320" y="765090"/>
                    </a:lnTo>
                    <a:lnTo>
                      <a:pt x="1438638" y="805565"/>
                    </a:lnTo>
                    <a:lnTo>
                      <a:pt x="1415226" y="845168"/>
                    </a:lnTo>
                    <a:lnTo>
                      <a:pt x="1404084" y="864688"/>
                    </a:lnTo>
                    <a:lnTo>
                      <a:pt x="1393213" y="883899"/>
                    </a:lnTo>
                    <a:lnTo>
                      <a:pt x="1382634" y="903138"/>
                    </a:lnTo>
                    <a:lnTo>
                      <a:pt x="1372305" y="922068"/>
                    </a:lnTo>
                    <a:lnTo>
                      <a:pt x="1362290" y="941026"/>
                    </a:lnTo>
                    <a:lnTo>
                      <a:pt x="1352817" y="959674"/>
                    </a:lnTo>
                    <a:lnTo>
                      <a:pt x="1343886" y="978041"/>
                    </a:lnTo>
                    <a:lnTo>
                      <a:pt x="1334976" y="996127"/>
                    </a:lnTo>
                    <a:lnTo>
                      <a:pt x="1326901" y="1014213"/>
                    </a:lnTo>
                    <a:lnTo>
                      <a:pt x="1319097" y="1031989"/>
                    </a:lnTo>
                    <a:lnTo>
                      <a:pt x="1312128" y="1049512"/>
                    </a:lnTo>
                    <a:lnTo>
                      <a:pt x="1305430" y="1067008"/>
                    </a:lnTo>
                    <a:lnTo>
                      <a:pt x="1299859" y="1083940"/>
                    </a:lnTo>
                    <a:lnTo>
                      <a:pt x="1294580" y="1101154"/>
                    </a:lnTo>
                    <a:lnTo>
                      <a:pt x="1290115" y="1117805"/>
                    </a:lnTo>
                    <a:lnTo>
                      <a:pt x="1286484" y="1134175"/>
                    </a:lnTo>
                    <a:lnTo>
                      <a:pt x="1283709" y="1150799"/>
                    </a:lnTo>
                    <a:lnTo>
                      <a:pt x="1281205" y="1166887"/>
                    </a:lnTo>
                    <a:lnTo>
                      <a:pt x="1280078" y="1182667"/>
                    </a:lnTo>
                    <a:lnTo>
                      <a:pt x="1279807" y="1198165"/>
                    </a:lnTo>
                    <a:lnTo>
                      <a:pt x="1280078" y="1213663"/>
                    </a:lnTo>
                    <a:lnTo>
                      <a:pt x="1281205" y="1228880"/>
                    </a:lnTo>
                    <a:lnTo>
                      <a:pt x="1283709" y="1243787"/>
                    </a:lnTo>
                    <a:lnTo>
                      <a:pt x="1287047" y="1258442"/>
                    </a:lnTo>
                    <a:lnTo>
                      <a:pt x="1291513" y="1272787"/>
                    </a:lnTo>
                    <a:lnTo>
                      <a:pt x="1296813" y="1287131"/>
                    </a:lnTo>
                    <a:lnTo>
                      <a:pt x="1303490" y="1301195"/>
                    </a:lnTo>
                    <a:lnTo>
                      <a:pt x="1311022" y="1314668"/>
                    </a:lnTo>
                    <a:lnTo>
                      <a:pt x="1317136" y="1324147"/>
                    </a:lnTo>
                    <a:lnTo>
                      <a:pt x="1323563" y="1333035"/>
                    </a:lnTo>
                    <a:lnTo>
                      <a:pt x="1330240" y="1341361"/>
                    </a:lnTo>
                    <a:lnTo>
                      <a:pt x="1337209" y="1349968"/>
                    </a:lnTo>
                    <a:lnTo>
                      <a:pt x="1344449" y="1358012"/>
                    </a:lnTo>
                    <a:lnTo>
                      <a:pt x="1351690" y="1365775"/>
                    </a:lnTo>
                    <a:lnTo>
                      <a:pt x="1359494" y="1373229"/>
                    </a:lnTo>
                    <a:lnTo>
                      <a:pt x="1367861" y="1379839"/>
                    </a:lnTo>
                    <a:lnTo>
                      <a:pt x="1376207" y="1386702"/>
                    </a:lnTo>
                    <a:lnTo>
                      <a:pt x="1385138" y="1393312"/>
                    </a:lnTo>
                    <a:lnTo>
                      <a:pt x="1394047" y="1399922"/>
                    </a:lnTo>
                    <a:lnTo>
                      <a:pt x="1403249" y="1405660"/>
                    </a:lnTo>
                    <a:lnTo>
                      <a:pt x="1412994" y="1411398"/>
                    </a:lnTo>
                    <a:lnTo>
                      <a:pt x="1423030" y="1416573"/>
                    </a:lnTo>
                    <a:lnTo>
                      <a:pt x="1433338" y="1421439"/>
                    </a:lnTo>
                    <a:lnTo>
                      <a:pt x="1443917" y="1426615"/>
                    </a:lnTo>
                    <a:lnTo>
                      <a:pt x="1454788" y="1430918"/>
                    </a:lnTo>
                    <a:lnTo>
                      <a:pt x="1465930" y="1434940"/>
                    </a:lnTo>
                    <a:lnTo>
                      <a:pt x="1477365" y="1438934"/>
                    </a:lnTo>
                    <a:lnTo>
                      <a:pt x="1489342" y="1442394"/>
                    </a:lnTo>
                    <a:lnTo>
                      <a:pt x="1501319" y="1445825"/>
                    </a:lnTo>
                    <a:lnTo>
                      <a:pt x="1513859" y="1448694"/>
                    </a:lnTo>
                    <a:lnTo>
                      <a:pt x="1526963" y="1451563"/>
                    </a:lnTo>
                    <a:lnTo>
                      <a:pt x="1540067" y="1453870"/>
                    </a:lnTo>
                    <a:lnTo>
                      <a:pt x="1553150" y="1455867"/>
                    </a:lnTo>
                    <a:lnTo>
                      <a:pt x="1567359" y="1457892"/>
                    </a:lnTo>
                    <a:lnTo>
                      <a:pt x="1581298" y="1459327"/>
                    </a:lnTo>
                    <a:lnTo>
                      <a:pt x="1595778" y="1460480"/>
                    </a:lnTo>
                    <a:lnTo>
                      <a:pt x="1610280" y="1461914"/>
                    </a:lnTo>
                    <a:lnTo>
                      <a:pt x="1625325" y="1462477"/>
                    </a:lnTo>
                    <a:lnTo>
                      <a:pt x="1640932" y="1462758"/>
                    </a:lnTo>
                    <a:lnTo>
                      <a:pt x="1656811" y="1463039"/>
                    </a:lnTo>
                    <a:lnTo>
                      <a:pt x="1672982" y="1462758"/>
                    </a:lnTo>
                    <a:lnTo>
                      <a:pt x="1689696" y="1462477"/>
                    </a:lnTo>
                    <a:lnTo>
                      <a:pt x="1706409" y="1461605"/>
                    </a:lnTo>
                    <a:lnTo>
                      <a:pt x="1723415" y="1460480"/>
                    </a:lnTo>
                    <a:lnTo>
                      <a:pt x="1740128" y="1459327"/>
                    </a:lnTo>
                    <a:lnTo>
                      <a:pt x="1757405" y="1457892"/>
                    </a:lnTo>
                    <a:lnTo>
                      <a:pt x="1774390" y="1456176"/>
                    </a:lnTo>
                    <a:lnTo>
                      <a:pt x="1791667" y="1454151"/>
                    </a:lnTo>
                    <a:lnTo>
                      <a:pt x="1808944" y="1451873"/>
                    </a:lnTo>
                    <a:lnTo>
                      <a:pt x="1826221" y="1449848"/>
                    </a:lnTo>
                    <a:lnTo>
                      <a:pt x="1843790" y="1446979"/>
                    </a:lnTo>
                    <a:lnTo>
                      <a:pt x="1861067" y="1444110"/>
                    </a:lnTo>
                    <a:lnTo>
                      <a:pt x="1895892" y="1438372"/>
                    </a:lnTo>
                    <a:lnTo>
                      <a:pt x="1930717" y="1431762"/>
                    </a:lnTo>
                    <a:lnTo>
                      <a:pt x="1965271" y="1424589"/>
                    </a:lnTo>
                    <a:lnTo>
                      <a:pt x="1999554" y="1417136"/>
                    </a:lnTo>
                    <a:lnTo>
                      <a:pt x="2033815" y="1409373"/>
                    </a:lnTo>
                    <a:lnTo>
                      <a:pt x="2067534" y="1401356"/>
                    </a:lnTo>
                    <a:lnTo>
                      <a:pt x="2100690" y="1393312"/>
                    </a:lnTo>
                    <a:lnTo>
                      <a:pt x="2133012" y="1385267"/>
                    </a:lnTo>
                    <a:lnTo>
                      <a:pt x="2164498" y="1376970"/>
                    </a:lnTo>
                    <a:lnTo>
                      <a:pt x="2195442" y="1369207"/>
                    </a:lnTo>
                    <a:lnTo>
                      <a:pt x="2223298" y="1362034"/>
                    </a:lnTo>
                    <a:lnTo>
                      <a:pt x="2250319" y="1354862"/>
                    </a:lnTo>
                    <a:lnTo>
                      <a:pt x="2276235" y="1348252"/>
                    </a:lnTo>
                    <a:lnTo>
                      <a:pt x="2301044" y="1342514"/>
                    </a:lnTo>
                    <a:lnTo>
                      <a:pt x="2324435" y="1336776"/>
                    </a:lnTo>
                    <a:lnTo>
                      <a:pt x="2346740" y="1331910"/>
                    </a:lnTo>
                    <a:lnTo>
                      <a:pt x="2367627" y="1327607"/>
                    </a:lnTo>
                    <a:lnTo>
                      <a:pt x="2387700" y="1323866"/>
                    </a:lnTo>
                    <a:lnTo>
                      <a:pt x="2390767" y="1323584"/>
                    </a:lnTo>
                    <a:lnTo>
                      <a:pt x="2394106" y="1323303"/>
                    </a:lnTo>
                    <a:lnTo>
                      <a:pt x="2397173" y="1322994"/>
                    </a:lnTo>
                    <a:lnTo>
                      <a:pt x="2400240" y="1322994"/>
                    </a:lnTo>
                    <a:lnTo>
                      <a:pt x="2404414" y="1322994"/>
                    </a:lnTo>
                    <a:lnTo>
                      <a:pt x="2408587" y="1323584"/>
                    </a:lnTo>
                    <a:lnTo>
                      <a:pt x="2412781" y="1324147"/>
                    </a:lnTo>
                    <a:lnTo>
                      <a:pt x="2416954" y="1324738"/>
                    </a:lnTo>
                    <a:lnTo>
                      <a:pt x="2420856" y="1325863"/>
                    </a:lnTo>
                    <a:lnTo>
                      <a:pt x="2424758" y="1327297"/>
                    </a:lnTo>
                    <a:lnTo>
                      <a:pt x="2428660" y="1328732"/>
                    </a:lnTo>
                    <a:lnTo>
                      <a:pt x="2432562" y="1330166"/>
                    </a:lnTo>
                    <a:lnTo>
                      <a:pt x="2436171" y="1332191"/>
                    </a:lnTo>
                    <a:lnTo>
                      <a:pt x="2439802" y="1334470"/>
                    </a:lnTo>
                    <a:lnTo>
                      <a:pt x="2443141" y="1336495"/>
                    </a:lnTo>
                    <a:lnTo>
                      <a:pt x="2446771" y="1339083"/>
                    </a:lnTo>
                    <a:lnTo>
                      <a:pt x="2450110" y="1341361"/>
                    </a:lnTo>
                    <a:lnTo>
                      <a:pt x="2453448" y="1344230"/>
                    </a:lnTo>
                    <a:lnTo>
                      <a:pt x="2456516" y="1347099"/>
                    </a:lnTo>
                    <a:lnTo>
                      <a:pt x="2459583" y="1349968"/>
                    </a:lnTo>
                    <a:lnTo>
                      <a:pt x="2465717" y="1356296"/>
                    </a:lnTo>
                    <a:lnTo>
                      <a:pt x="2471017" y="1363188"/>
                    </a:lnTo>
                    <a:lnTo>
                      <a:pt x="2476296" y="1370360"/>
                    </a:lnTo>
                    <a:lnTo>
                      <a:pt x="2481033" y="1377814"/>
                    </a:lnTo>
                    <a:lnTo>
                      <a:pt x="2485227" y="1385577"/>
                    </a:lnTo>
                    <a:lnTo>
                      <a:pt x="2489400" y="1393312"/>
                    </a:lnTo>
                    <a:lnTo>
                      <a:pt x="2492739" y="1401356"/>
                    </a:lnTo>
                    <a:lnTo>
                      <a:pt x="2495264" y="1409373"/>
                    </a:lnTo>
                    <a:lnTo>
                      <a:pt x="2498039" y="1417698"/>
                    </a:lnTo>
                    <a:lnTo>
                      <a:pt x="2500271" y="1426615"/>
                    </a:lnTo>
                    <a:lnTo>
                      <a:pt x="2501669" y="1435503"/>
                    </a:lnTo>
                    <a:lnTo>
                      <a:pt x="2503047" y="1444391"/>
                    </a:lnTo>
                    <a:lnTo>
                      <a:pt x="2503610" y="1453870"/>
                    </a:lnTo>
                    <a:lnTo>
                      <a:pt x="2503902" y="1463039"/>
                    </a:lnTo>
                    <a:lnTo>
                      <a:pt x="2503610" y="1467652"/>
                    </a:lnTo>
                    <a:lnTo>
                      <a:pt x="2503339" y="1472518"/>
                    </a:lnTo>
                    <a:lnTo>
                      <a:pt x="2502775" y="1477103"/>
                    </a:lnTo>
                    <a:lnTo>
                      <a:pt x="2501941" y="1481716"/>
                    </a:lnTo>
                    <a:lnTo>
                      <a:pt x="2501106" y="1486301"/>
                    </a:lnTo>
                    <a:lnTo>
                      <a:pt x="2500271" y="1490885"/>
                    </a:lnTo>
                    <a:lnTo>
                      <a:pt x="2498873" y="1495779"/>
                    </a:lnTo>
                    <a:lnTo>
                      <a:pt x="2497475" y="1500083"/>
                    </a:lnTo>
                    <a:lnTo>
                      <a:pt x="2496098" y="1504668"/>
                    </a:lnTo>
                    <a:lnTo>
                      <a:pt x="2494137" y="1508971"/>
                    </a:lnTo>
                    <a:lnTo>
                      <a:pt x="2491904" y="1513275"/>
                    </a:lnTo>
                    <a:lnTo>
                      <a:pt x="2489964" y="1517578"/>
                    </a:lnTo>
                    <a:lnTo>
                      <a:pt x="2487460" y="1521600"/>
                    </a:lnTo>
                    <a:lnTo>
                      <a:pt x="2484664" y="1525622"/>
                    </a:lnTo>
                    <a:lnTo>
                      <a:pt x="2482160" y="1529926"/>
                    </a:lnTo>
                    <a:lnTo>
                      <a:pt x="2478821" y="1533948"/>
                    </a:lnTo>
                    <a:lnTo>
                      <a:pt x="2475462" y="1537661"/>
                    </a:lnTo>
                    <a:lnTo>
                      <a:pt x="2471852" y="1541121"/>
                    </a:lnTo>
                    <a:lnTo>
                      <a:pt x="2467950" y="1544552"/>
                    </a:lnTo>
                    <a:lnTo>
                      <a:pt x="2463777" y="1548012"/>
                    </a:lnTo>
                    <a:lnTo>
                      <a:pt x="2448169" y="1560050"/>
                    </a:lnTo>
                    <a:lnTo>
                      <a:pt x="2432270" y="1571245"/>
                    </a:lnTo>
                    <a:lnTo>
                      <a:pt x="2415848" y="1581877"/>
                    </a:lnTo>
                    <a:lnTo>
                      <a:pt x="2399677" y="1592200"/>
                    </a:lnTo>
                    <a:lnTo>
                      <a:pt x="2382964" y="1601679"/>
                    </a:lnTo>
                    <a:lnTo>
                      <a:pt x="2366250" y="1611129"/>
                    </a:lnTo>
                    <a:lnTo>
                      <a:pt x="2348973" y="1619736"/>
                    </a:lnTo>
                    <a:lnTo>
                      <a:pt x="2331696" y="1627781"/>
                    </a:lnTo>
                    <a:lnTo>
                      <a:pt x="2314419" y="1635544"/>
                    </a:lnTo>
                    <a:lnTo>
                      <a:pt x="2296579" y="1642716"/>
                    </a:lnTo>
                    <a:lnTo>
                      <a:pt x="2278467" y="1649889"/>
                    </a:lnTo>
                    <a:lnTo>
                      <a:pt x="2260356" y="1655908"/>
                    </a:lnTo>
                    <a:lnTo>
                      <a:pt x="2242244" y="1662237"/>
                    </a:lnTo>
                    <a:lnTo>
                      <a:pt x="2223569" y="1668256"/>
                    </a:lnTo>
                    <a:lnTo>
                      <a:pt x="2204915" y="1673403"/>
                    </a:lnTo>
                    <a:lnTo>
                      <a:pt x="2185948" y="1678579"/>
                    </a:lnTo>
                    <a:lnTo>
                      <a:pt x="2167002" y="1683473"/>
                    </a:lnTo>
                    <a:lnTo>
                      <a:pt x="2147785" y="1688057"/>
                    </a:lnTo>
                    <a:lnTo>
                      <a:pt x="2128567" y="1692080"/>
                    </a:lnTo>
                    <a:lnTo>
                      <a:pt x="2109058" y="1696074"/>
                    </a:lnTo>
                    <a:lnTo>
                      <a:pt x="2089277" y="1700096"/>
                    </a:lnTo>
                    <a:lnTo>
                      <a:pt x="2069767" y="1703556"/>
                    </a:lnTo>
                    <a:lnTo>
                      <a:pt x="2049694" y="1706987"/>
                    </a:lnTo>
                    <a:lnTo>
                      <a:pt x="2029642" y="1710447"/>
                    </a:lnTo>
                    <a:lnTo>
                      <a:pt x="1989225" y="1716185"/>
                    </a:lnTo>
                    <a:lnTo>
                      <a:pt x="1948265" y="1722204"/>
                    </a:lnTo>
                    <a:lnTo>
                      <a:pt x="1907034" y="1727379"/>
                    </a:lnTo>
                    <a:lnTo>
                      <a:pt x="1865511" y="1732527"/>
                    </a:lnTo>
                    <a:lnTo>
                      <a:pt x="1813681" y="1739418"/>
                    </a:lnTo>
                    <a:lnTo>
                      <a:pt x="1762142" y="1746309"/>
                    </a:lnTo>
                    <a:lnTo>
                      <a:pt x="1736227" y="1750050"/>
                    </a:lnTo>
                    <a:lnTo>
                      <a:pt x="1710311" y="1753763"/>
                    </a:lnTo>
                    <a:lnTo>
                      <a:pt x="1684667" y="1758066"/>
                    </a:lnTo>
                    <a:lnTo>
                      <a:pt x="1658752" y="1762370"/>
                    </a:lnTo>
                    <a:lnTo>
                      <a:pt x="1633400" y="1766982"/>
                    </a:lnTo>
                    <a:lnTo>
                      <a:pt x="1607776" y="1772439"/>
                    </a:lnTo>
                    <a:lnTo>
                      <a:pt x="1582403" y="1777868"/>
                    </a:lnTo>
                    <a:lnTo>
                      <a:pt x="1557344" y="1783915"/>
                    </a:lnTo>
                    <a:lnTo>
                      <a:pt x="1532263" y="1789934"/>
                    </a:lnTo>
                    <a:lnTo>
                      <a:pt x="1507453" y="1797107"/>
                    </a:lnTo>
                    <a:lnTo>
                      <a:pt x="1482936" y="1804561"/>
                    </a:lnTo>
                    <a:lnTo>
                      <a:pt x="1458690" y="1812605"/>
                    </a:lnTo>
                    <a:lnTo>
                      <a:pt x="1434444" y="1821493"/>
                    </a:lnTo>
                    <a:lnTo>
                      <a:pt x="1410761" y="1830691"/>
                    </a:lnTo>
                    <a:lnTo>
                      <a:pt x="1387078" y="1841013"/>
                    </a:lnTo>
                    <a:lnTo>
                      <a:pt x="1363959" y="1851927"/>
                    </a:lnTo>
                    <a:lnTo>
                      <a:pt x="1341111" y="1863403"/>
                    </a:lnTo>
                    <a:lnTo>
                      <a:pt x="1318534" y="1875751"/>
                    </a:lnTo>
                    <a:lnTo>
                      <a:pt x="1296520" y="1888942"/>
                    </a:lnTo>
                    <a:lnTo>
                      <a:pt x="1274507" y="1903287"/>
                    </a:lnTo>
                    <a:lnTo>
                      <a:pt x="1253328" y="1918504"/>
                    </a:lnTo>
                    <a:lnTo>
                      <a:pt x="1232441" y="1934565"/>
                    </a:lnTo>
                    <a:lnTo>
                      <a:pt x="1212097" y="1951807"/>
                    </a:lnTo>
                    <a:lnTo>
                      <a:pt x="1192024" y="1969864"/>
                    </a:lnTo>
                    <a:lnTo>
                      <a:pt x="1172536" y="1989385"/>
                    </a:lnTo>
                    <a:lnTo>
                      <a:pt x="1153589" y="2010058"/>
                    </a:lnTo>
                    <a:lnTo>
                      <a:pt x="1135186" y="2031294"/>
                    </a:lnTo>
                    <a:lnTo>
                      <a:pt x="1117345" y="2054246"/>
                    </a:lnTo>
                    <a:lnTo>
                      <a:pt x="1093120" y="2092696"/>
                    </a:lnTo>
                    <a:lnTo>
                      <a:pt x="1070272" y="2132299"/>
                    </a:lnTo>
                    <a:lnTo>
                      <a:pt x="1049093" y="2172774"/>
                    </a:lnTo>
                    <a:lnTo>
                      <a:pt x="1029312" y="2214093"/>
                    </a:lnTo>
                    <a:lnTo>
                      <a:pt x="1010637" y="2256284"/>
                    </a:lnTo>
                    <a:lnTo>
                      <a:pt x="993632" y="2299038"/>
                    </a:lnTo>
                    <a:lnTo>
                      <a:pt x="977482" y="2342101"/>
                    </a:lnTo>
                    <a:lnTo>
                      <a:pt x="962980" y="2386007"/>
                    </a:lnTo>
                    <a:lnTo>
                      <a:pt x="949334" y="2429633"/>
                    </a:lnTo>
                    <a:lnTo>
                      <a:pt x="936793" y="2473820"/>
                    </a:lnTo>
                    <a:lnTo>
                      <a:pt x="925651" y="2518008"/>
                    </a:lnTo>
                    <a:lnTo>
                      <a:pt x="915343" y="2562224"/>
                    </a:lnTo>
                    <a:lnTo>
                      <a:pt x="905870" y="2605850"/>
                    </a:lnTo>
                    <a:lnTo>
                      <a:pt x="897774" y="2649475"/>
                    </a:lnTo>
                    <a:lnTo>
                      <a:pt x="890262" y="2692510"/>
                    </a:lnTo>
                    <a:lnTo>
                      <a:pt x="883564" y="2734982"/>
                    </a:lnTo>
                    <a:lnTo>
                      <a:pt x="877722" y="2777173"/>
                    </a:lnTo>
                    <a:lnTo>
                      <a:pt x="872714" y="2818211"/>
                    </a:lnTo>
                    <a:lnTo>
                      <a:pt x="867978" y="2858405"/>
                    </a:lnTo>
                    <a:lnTo>
                      <a:pt x="864347" y="2897417"/>
                    </a:lnTo>
                    <a:lnTo>
                      <a:pt x="861280" y="2935586"/>
                    </a:lnTo>
                    <a:lnTo>
                      <a:pt x="858505" y="2972601"/>
                    </a:lnTo>
                    <a:lnTo>
                      <a:pt x="856814" y="3007901"/>
                    </a:lnTo>
                    <a:lnTo>
                      <a:pt x="854874" y="3042075"/>
                    </a:lnTo>
                    <a:lnTo>
                      <a:pt x="854039" y="3074197"/>
                    </a:lnTo>
                    <a:lnTo>
                      <a:pt x="853205" y="3105193"/>
                    </a:lnTo>
                    <a:lnTo>
                      <a:pt x="852641" y="3133911"/>
                    </a:lnTo>
                    <a:lnTo>
                      <a:pt x="852641" y="3160576"/>
                    </a:lnTo>
                    <a:lnTo>
                      <a:pt x="852641" y="3185271"/>
                    </a:lnTo>
                    <a:lnTo>
                      <a:pt x="852912" y="3207942"/>
                    </a:lnTo>
                    <a:lnTo>
                      <a:pt x="853205" y="3228615"/>
                    </a:lnTo>
                    <a:lnTo>
                      <a:pt x="853747" y="3246111"/>
                    </a:lnTo>
                    <a:lnTo>
                      <a:pt x="853476" y="3255871"/>
                    </a:lnTo>
                    <a:lnTo>
                      <a:pt x="852641" y="3265350"/>
                    </a:lnTo>
                    <a:lnTo>
                      <a:pt x="850409" y="3275110"/>
                    </a:lnTo>
                    <a:lnTo>
                      <a:pt x="847633" y="3284279"/>
                    </a:lnTo>
                    <a:lnTo>
                      <a:pt x="843732" y="3293758"/>
                    </a:lnTo>
                    <a:lnTo>
                      <a:pt x="839537" y="3302365"/>
                    </a:lnTo>
                    <a:lnTo>
                      <a:pt x="834258" y="3310972"/>
                    </a:lnTo>
                    <a:lnTo>
                      <a:pt x="828687" y="3319298"/>
                    </a:lnTo>
                    <a:lnTo>
                      <a:pt x="822261" y="3327033"/>
                    </a:lnTo>
                    <a:lnTo>
                      <a:pt x="815583" y="3334515"/>
                    </a:lnTo>
                    <a:lnTo>
                      <a:pt x="808343" y="3341687"/>
                    </a:lnTo>
                    <a:lnTo>
                      <a:pt x="800539" y="3348269"/>
                    </a:lnTo>
                    <a:lnTo>
                      <a:pt x="792464" y="3354007"/>
                    </a:lnTo>
                    <a:lnTo>
                      <a:pt x="784097" y="3359463"/>
                    </a:lnTo>
                    <a:lnTo>
                      <a:pt x="775187" y="3364076"/>
                    </a:lnTo>
                    <a:lnTo>
                      <a:pt x="766549" y="3367789"/>
                    </a:lnTo>
                    <a:lnTo>
                      <a:pt x="757618" y="3370939"/>
                    </a:lnTo>
                    <a:lnTo>
                      <a:pt x="748437" y="3373527"/>
                    </a:lnTo>
                    <a:lnTo>
                      <a:pt x="739507" y="3374680"/>
                    </a:lnTo>
                    <a:lnTo>
                      <a:pt x="730326" y="3375271"/>
                    </a:lnTo>
                    <a:lnTo>
                      <a:pt x="721395" y="3374962"/>
                    </a:lnTo>
                    <a:lnTo>
                      <a:pt x="712485" y="3373527"/>
                    </a:lnTo>
                    <a:lnTo>
                      <a:pt x="703576" y="3370939"/>
                    </a:lnTo>
                    <a:lnTo>
                      <a:pt x="695208" y="3367508"/>
                    </a:lnTo>
                    <a:lnTo>
                      <a:pt x="687133" y="3362642"/>
                    </a:lnTo>
                    <a:lnTo>
                      <a:pt x="679329" y="3356595"/>
                    </a:lnTo>
                    <a:lnTo>
                      <a:pt x="671797" y="3349422"/>
                    </a:lnTo>
                    <a:lnTo>
                      <a:pt x="664828" y="3341096"/>
                    </a:lnTo>
                    <a:lnTo>
                      <a:pt x="658422" y="3331336"/>
                    </a:lnTo>
                    <a:lnTo>
                      <a:pt x="652579" y="3320142"/>
                    </a:lnTo>
                    <a:lnTo>
                      <a:pt x="647280" y="3307231"/>
                    </a:lnTo>
                    <a:lnTo>
                      <a:pt x="642814" y="3293477"/>
                    </a:lnTo>
                    <a:close/>
                  </a:path>
                </a:pathLst>
              </a:custGeom>
              <a:solidFill>
                <a:schemeClr val="bg1">
                  <a:lumMod val="8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grpSp>
        <p:sp>
          <p:nvSpPr>
            <p:cNvPr id="27" name="îṩḻïḍê"/>
            <p:cNvSpPr/>
            <p:nvPr/>
          </p:nvSpPr>
          <p:spPr>
            <a:xfrm flipH="1">
              <a:off x="4511824" y="3996885"/>
              <a:ext cx="621146" cy="635434"/>
            </a:xfrm>
            <a:custGeom>
              <a:avLst/>
              <a:gdLst/>
              <a:ahLst/>
              <a:cxnLst/>
              <a:rect l="0" t="0" r="0" b="0"/>
              <a:pathLst>
                <a:path w="621146" h="635434">
                  <a:moveTo>
                    <a:pt x="621146" y="317918"/>
                  </a:moveTo>
                  <a:lnTo>
                    <a:pt x="620747" y="334275"/>
                  </a:lnTo>
                  <a:lnTo>
                    <a:pt x="619557" y="350426"/>
                  </a:lnTo>
                  <a:lnTo>
                    <a:pt x="617569" y="366375"/>
                  </a:lnTo>
                  <a:lnTo>
                    <a:pt x="614790" y="381912"/>
                  </a:lnTo>
                  <a:lnTo>
                    <a:pt x="611415" y="397448"/>
                  </a:lnTo>
                  <a:lnTo>
                    <a:pt x="607046" y="412582"/>
                  </a:lnTo>
                  <a:lnTo>
                    <a:pt x="602279" y="427298"/>
                  </a:lnTo>
                  <a:lnTo>
                    <a:pt x="596719" y="441611"/>
                  </a:lnTo>
                  <a:lnTo>
                    <a:pt x="590363" y="455516"/>
                  </a:lnTo>
                  <a:lnTo>
                    <a:pt x="583613" y="469215"/>
                  </a:lnTo>
                  <a:lnTo>
                    <a:pt x="576263" y="482501"/>
                  </a:lnTo>
                  <a:lnTo>
                    <a:pt x="567924" y="495586"/>
                  </a:lnTo>
                  <a:lnTo>
                    <a:pt x="559389" y="507855"/>
                  </a:lnTo>
                  <a:lnTo>
                    <a:pt x="550253" y="519917"/>
                  </a:lnTo>
                  <a:lnTo>
                    <a:pt x="540521" y="531572"/>
                  </a:lnTo>
                  <a:lnTo>
                    <a:pt x="530195" y="542406"/>
                  </a:lnTo>
                  <a:lnTo>
                    <a:pt x="519273" y="553039"/>
                  </a:lnTo>
                  <a:lnTo>
                    <a:pt x="508154" y="563058"/>
                  </a:lnTo>
                  <a:lnTo>
                    <a:pt x="496435" y="572462"/>
                  </a:lnTo>
                  <a:lnTo>
                    <a:pt x="484126" y="581253"/>
                  </a:lnTo>
                  <a:lnTo>
                    <a:pt x="471615" y="589429"/>
                  </a:lnTo>
                  <a:lnTo>
                    <a:pt x="458706" y="597197"/>
                  </a:lnTo>
                  <a:lnTo>
                    <a:pt x="445206" y="604356"/>
                  </a:lnTo>
                  <a:lnTo>
                    <a:pt x="431505" y="610488"/>
                  </a:lnTo>
                  <a:lnTo>
                    <a:pt x="417405" y="616212"/>
                  </a:lnTo>
                  <a:lnTo>
                    <a:pt x="402906" y="621322"/>
                  </a:lnTo>
                  <a:lnTo>
                    <a:pt x="388216" y="625617"/>
                  </a:lnTo>
                  <a:lnTo>
                    <a:pt x="373122" y="629096"/>
                  </a:lnTo>
                  <a:lnTo>
                    <a:pt x="358029" y="631955"/>
                  </a:lnTo>
                  <a:lnTo>
                    <a:pt x="342345" y="633999"/>
                  </a:lnTo>
                  <a:lnTo>
                    <a:pt x="326656" y="635021"/>
                  </a:lnTo>
                  <a:lnTo>
                    <a:pt x="310573" y="635429"/>
                  </a:lnTo>
                  <a:lnTo>
                    <a:pt x="294682" y="635021"/>
                  </a:lnTo>
                  <a:lnTo>
                    <a:pt x="278796" y="633999"/>
                  </a:lnTo>
                  <a:lnTo>
                    <a:pt x="263309" y="631955"/>
                  </a:lnTo>
                  <a:lnTo>
                    <a:pt x="248018" y="629096"/>
                  </a:lnTo>
                  <a:lnTo>
                    <a:pt x="233126" y="625617"/>
                  </a:lnTo>
                  <a:lnTo>
                    <a:pt x="218234" y="621322"/>
                  </a:lnTo>
                  <a:lnTo>
                    <a:pt x="203736" y="616212"/>
                  </a:lnTo>
                  <a:lnTo>
                    <a:pt x="189636" y="610488"/>
                  </a:lnTo>
                  <a:lnTo>
                    <a:pt x="175738" y="604356"/>
                  </a:lnTo>
                  <a:lnTo>
                    <a:pt x="162435" y="597197"/>
                  </a:lnTo>
                  <a:lnTo>
                    <a:pt x="149525" y="589429"/>
                  </a:lnTo>
                  <a:lnTo>
                    <a:pt x="136818" y="581253"/>
                  </a:lnTo>
                  <a:lnTo>
                    <a:pt x="124504" y="572462"/>
                  </a:lnTo>
                  <a:lnTo>
                    <a:pt x="112986" y="563058"/>
                  </a:lnTo>
                  <a:lnTo>
                    <a:pt x="101666" y="553039"/>
                  </a:lnTo>
                  <a:lnTo>
                    <a:pt x="90946" y="542406"/>
                  </a:lnTo>
                  <a:lnTo>
                    <a:pt x="80423" y="531572"/>
                  </a:lnTo>
                  <a:lnTo>
                    <a:pt x="70692" y="519917"/>
                  </a:lnTo>
                  <a:lnTo>
                    <a:pt x="61752" y="507855"/>
                  </a:lnTo>
                  <a:lnTo>
                    <a:pt x="53015" y="495586"/>
                  </a:lnTo>
                  <a:lnTo>
                    <a:pt x="44878" y="482501"/>
                  </a:lnTo>
                  <a:lnTo>
                    <a:pt x="37331" y="469215"/>
                  </a:lnTo>
                  <a:lnTo>
                    <a:pt x="30576" y="455516"/>
                  </a:lnTo>
                  <a:lnTo>
                    <a:pt x="24225" y="441611"/>
                  </a:lnTo>
                  <a:lnTo>
                    <a:pt x="18665" y="427298"/>
                  </a:lnTo>
                  <a:lnTo>
                    <a:pt x="13898" y="412582"/>
                  </a:lnTo>
                  <a:lnTo>
                    <a:pt x="9726" y="397448"/>
                  </a:lnTo>
                  <a:lnTo>
                    <a:pt x="6155" y="381912"/>
                  </a:lnTo>
                  <a:lnTo>
                    <a:pt x="3572" y="366375"/>
                  </a:lnTo>
                  <a:lnTo>
                    <a:pt x="1387" y="350426"/>
                  </a:lnTo>
                  <a:lnTo>
                    <a:pt x="393" y="334275"/>
                  </a:lnTo>
                  <a:lnTo>
                    <a:pt x="0" y="317918"/>
                  </a:lnTo>
                  <a:lnTo>
                    <a:pt x="393" y="301561"/>
                  </a:lnTo>
                  <a:lnTo>
                    <a:pt x="1387" y="285410"/>
                  </a:lnTo>
                  <a:lnTo>
                    <a:pt x="3572" y="269466"/>
                  </a:lnTo>
                  <a:lnTo>
                    <a:pt x="6155" y="253925"/>
                  </a:lnTo>
                  <a:lnTo>
                    <a:pt x="9726" y="238590"/>
                  </a:lnTo>
                  <a:lnTo>
                    <a:pt x="13898" y="223461"/>
                  </a:lnTo>
                  <a:lnTo>
                    <a:pt x="18665" y="208740"/>
                  </a:lnTo>
                  <a:lnTo>
                    <a:pt x="24225" y="194432"/>
                  </a:lnTo>
                  <a:lnTo>
                    <a:pt x="30576" y="180119"/>
                  </a:lnTo>
                  <a:lnTo>
                    <a:pt x="37331" y="166420"/>
                  </a:lnTo>
                  <a:lnTo>
                    <a:pt x="44878" y="153336"/>
                  </a:lnTo>
                  <a:lnTo>
                    <a:pt x="53015" y="140251"/>
                  </a:lnTo>
                  <a:lnTo>
                    <a:pt x="61752" y="127780"/>
                  </a:lnTo>
                  <a:lnTo>
                    <a:pt x="70692" y="115919"/>
                  </a:lnTo>
                  <a:lnTo>
                    <a:pt x="80423" y="104471"/>
                  </a:lnTo>
                  <a:lnTo>
                    <a:pt x="90946" y="93430"/>
                  </a:lnTo>
                  <a:lnTo>
                    <a:pt x="101666" y="82802"/>
                  </a:lnTo>
                  <a:lnTo>
                    <a:pt x="112986" y="72784"/>
                  </a:lnTo>
                  <a:lnTo>
                    <a:pt x="124504" y="63379"/>
                  </a:lnTo>
                  <a:lnTo>
                    <a:pt x="136818" y="54383"/>
                  </a:lnTo>
                  <a:lnTo>
                    <a:pt x="149525" y="46201"/>
                  </a:lnTo>
                  <a:lnTo>
                    <a:pt x="162435" y="38640"/>
                  </a:lnTo>
                  <a:lnTo>
                    <a:pt x="175738" y="31480"/>
                  </a:lnTo>
                  <a:lnTo>
                    <a:pt x="189636" y="25147"/>
                  </a:lnTo>
                  <a:lnTo>
                    <a:pt x="203736" y="19624"/>
                  </a:lnTo>
                  <a:lnTo>
                    <a:pt x="218234" y="14514"/>
                  </a:lnTo>
                  <a:lnTo>
                    <a:pt x="233126" y="10220"/>
                  </a:lnTo>
                  <a:lnTo>
                    <a:pt x="248018" y="6746"/>
                  </a:lnTo>
                  <a:lnTo>
                    <a:pt x="263309" y="3881"/>
                  </a:lnTo>
                  <a:lnTo>
                    <a:pt x="278796" y="1837"/>
                  </a:lnTo>
                  <a:lnTo>
                    <a:pt x="294682" y="609"/>
                  </a:lnTo>
                  <a:lnTo>
                    <a:pt x="310573" y="0"/>
                  </a:lnTo>
                  <a:lnTo>
                    <a:pt x="326656" y="609"/>
                  </a:lnTo>
                  <a:lnTo>
                    <a:pt x="342345" y="1837"/>
                  </a:lnTo>
                  <a:lnTo>
                    <a:pt x="358029" y="3881"/>
                  </a:lnTo>
                  <a:lnTo>
                    <a:pt x="373122" y="6746"/>
                  </a:lnTo>
                  <a:lnTo>
                    <a:pt x="388216" y="10220"/>
                  </a:lnTo>
                  <a:lnTo>
                    <a:pt x="402906" y="14514"/>
                  </a:lnTo>
                  <a:lnTo>
                    <a:pt x="417405" y="19624"/>
                  </a:lnTo>
                  <a:lnTo>
                    <a:pt x="431505" y="25147"/>
                  </a:lnTo>
                  <a:lnTo>
                    <a:pt x="445206" y="31480"/>
                  </a:lnTo>
                  <a:lnTo>
                    <a:pt x="458706" y="38640"/>
                  </a:lnTo>
                  <a:lnTo>
                    <a:pt x="471615" y="46201"/>
                  </a:lnTo>
                  <a:lnTo>
                    <a:pt x="484126" y="54383"/>
                  </a:lnTo>
                  <a:lnTo>
                    <a:pt x="496435" y="63379"/>
                  </a:lnTo>
                  <a:lnTo>
                    <a:pt x="508154" y="72784"/>
                  </a:lnTo>
                  <a:lnTo>
                    <a:pt x="519273" y="82802"/>
                  </a:lnTo>
                  <a:lnTo>
                    <a:pt x="530195" y="93430"/>
                  </a:lnTo>
                  <a:lnTo>
                    <a:pt x="540521" y="104471"/>
                  </a:lnTo>
                  <a:lnTo>
                    <a:pt x="550253" y="115919"/>
                  </a:lnTo>
                  <a:lnTo>
                    <a:pt x="559389" y="127780"/>
                  </a:lnTo>
                  <a:lnTo>
                    <a:pt x="567924" y="140251"/>
                  </a:lnTo>
                  <a:lnTo>
                    <a:pt x="576263" y="153336"/>
                  </a:lnTo>
                  <a:lnTo>
                    <a:pt x="583613" y="166420"/>
                  </a:lnTo>
                  <a:lnTo>
                    <a:pt x="590363" y="180119"/>
                  </a:lnTo>
                  <a:lnTo>
                    <a:pt x="596719" y="194432"/>
                  </a:lnTo>
                  <a:lnTo>
                    <a:pt x="602279" y="208740"/>
                  </a:lnTo>
                  <a:lnTo>
                    <a:pt x="607046" y="223461"/>
                  </a:lnTo>
                  <a:lnTo>
                    <a:pt x="611415" y="238590"/>
                  </a:lnTo>
                  <a:lnTo>
                    <a:pt x="614790" y="253925"/>
                  </a:lnTo>
                  <a:lnTo>
                    <a:pt x="617569" y="269466"/>
                  </a:lnTo>
                  <a:lnTo>
                    <a:pt x="619557" y="285410"/>
                  </a:lnTo>
                  <a:lnTo>
                    <a:pt x="620747" y="301561"/>
                  </a:lnTo>
                  <a:lnTo>
                    <a:pt x="621146" y="317918"/>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28" name="îŝḻiḑê"/>
            <p:cNvSpPr/>
            <p:nvPr/>
          </p:nvSpPr>
          <p:spPr>
            <a:xfrm flipH="1">
              <a:off x="4997336" y="3579822"/>
              <a:ext cx="438911" cy="448975"/>
            </a:xfrm>
            <a:custGeom>
              <a:avLst/>
              <a:gdLst/>
              <a:ahLst/>
              <a:cxnLst/>
              <a:rect l="0" t="0" r="0" b="0"/>
              <a:pathLst>
                <a:path w="438911" h="448975">
                  <a:moveTo>
                    <a:pt x="438911" y="224383"/>
                  </a:moveTo>
                  <a:lnTo>
                    <a:pt x="438710" y="236041"/>
                  </a:lnTo>
                  <a:lnTo>
                    <a:pt x="437719" y="247292"/>
                  </a:lnTo>
                  <a:lnTo>
                    <a:pt x="436329" y="258748"/>
                  </a:lnTo>
                  <a:lnTo>
                    <a:pt x="434343" y="269793"/>
                  </a:lnTo>
                  <a:lnTo>
                    <a:pt x="431962" y="280632"/>
                  </a:lnTo>
                  <a:lnTo>
                    <a:pt x="428984" y="291475"/>
                  </a:lnTo>
                  <a:lnTo>
                    <a:pt x="425411" y="301700"/>
                  </a:lnTo>
                  <a:lnTo>
                    <a:pt x="421640" y="311929"/>
                  </a:lnTo>
                  <a:lnTo>
                    <a:pt x="417273" y="321952"/>
                  </a:lnTo>
                  <a:lnTo>
                    <a:pt x="412309" y="331564"/>
                  </a:lnTo>
                  <a:lnTo>
                    <a:pt x="407148" y="340974"/>
                  </a:lnTo>
                  <a:lnTo>
                    <a:pt x="401190" y="350178"/>
                  </a:lnTo>
                  <a:lnTo>
                    <a:pt x="395236" y="358768"/>
                  </a:lnTo>
                  <a:lnTo>
                    <a:pt x="388685" y="367359"/>
                  </a:lnTo>
                  <a:lnTo>
                    <a:pt x="381739" y="375541"/>
                  </a:lnTo>
                  <a:lnTo>
                    <a:pt x="374391" y="383316"/>
                  </a:lnTo>
                  <a:lnTo>
                    <a:pt x="366849" y="390679"/>
                  </a:lnTo>
                  <a:lnTo>
                    <a:pt x="358908" y="397837"/>
                  </a:lnTo>
                  <a:lnTo>
                    <a:pt x="350770" y="404384"/>
                  </a:lnTo>
                  <a:lnTo>
                    <a:pt x="342036" y="410722"/>
                  </a:lnTo>
                  <a:lnTo>
                    <a:pt x="333302" y="416451"/>
                  </a:lnTo>
                  <a:lnTo>
                    <a:pt x="323971" y="421973"/>
                  </a:lnTo>
                  <a:lnTo>
                    <a:pt x="314443" y="426882"/>
                  </a:lnTo>
                  <a:lnTo>
                    <a:pt x="304714" y="431383"/>
                  </a:lnTo>
                  <a:lnTo>
                    <a:pt x="294791" y="435270"/>
                  </a:lnTo>
                  <a:lnTo>
                    <a:pt x="284667" y="438952"/>
                  </a:lnTo>
                  <a:lnTo>
                    <a:pt x="274144" y="442020"/>
                  </a:lnTo>
                  <a:lnTo>
                    <a:pt x="263621" y="444474"/>
                  </a:lnTo>
                  <a:lnTo>
                    <a:pt x="252904" y="446315"/>
                  </a:lnTo>
                  <a:lnTo>
                    <a:pt x="241785" y="447950"/>
                  </a:lnTo>
                  <a:lnTo>
                    <a:pt x="230670" y="448769"/>
                  </a:lnTo>
                  <a:lnTo>
                    <a:pt x="219353" y="448975"/>
                  </a:lnTo>
                  <a:lnTo>
                    <a:pt x="208238" y="448769"/>
                  </a:lnTo>
                  <a:lnTo>
                    <a:pt x="196921" y="447950"/>
                  </a:lnTo>
                  <a:lnTo>
                    <a:pt x="185806" y="446315"/>
                  </a:lnTo>
                  <a:lnTo>
                    <a:pt x="175085" y="444474"/>
                  </a:lnTo>
                  <a:lnTo>
                    <a:pt x="164566" y="442020"/>
                  </a:lnTo>
                  <a:lnTo>
                    <a:pt x="154043" y="438952"/>
                  </a:lnTo>
                  <a:lnTo>
                    <a:pt x="143919" y="435270"/>
                  </a:lnTo>
                  <a:lnTo>
                    <a:pt x="133996" y="431383"/>
                  </a:lnTo>
                  <a:lnTo>
                    <a:pt x="124069" y="426882"/>
                  </a:lnTo>
                  <a:lnTo>
                    <a:pt x="114739" y="421973"/>
                  </a:lnTo>
                  <a:lnTo>
                    <a:pt x="105606" y="416451"/>
                  </a:lnTo>
                  <a:lnTo>
                    <a:pt x="96674" y="410722"/>
                  </a:lnTo>
                  <a:lnTo>
                    <a:pt x="88137" y="404384"/>
                  </a:lnTo>
                  <a:lnTo>
                    <a:pt x="79801" y="397837"/>
                  </a:lnTo>
                  <a:lnTo>
                    <a:pt x="71861" y="390679"/>
                  </a:lnTo>
                  <a:lnTo>
                    <a:pt x="64315" y="383316"/>
                  </a:lnTo>
                  <a:lnTo>
                    <a:pt x="56971" y="375541"/>
                  </a:lnTo>
                  <a:lnTo>
                    <a:pt x="50025" y="367359"/>
                  </a:lnTo>
                  <a:lnTo>
                    <a:pt x="43474" y="358768"/>
                  </a:lnTo>
                  <a:lnTo>
                    <a:pt x="37516" y="350178"/>
                  </a:lnTo>
                  <a:lnTo>
                    <a:pt x="31561" y="340974"/>
                  </a:lnTo>
                  <a:lnTo>
                    <a:pt x="26400" y="331564"/>
                  </a:lnTo>
                  <a:lnTo>
                    <a:pt x="21437" y="321952"/>
                  </a:lnTo>
                  <a:lnTo>
                    <a:pt x="17267" y="311929"/>
                  </a:lnTo>
                  <a:lnTo>
                    <a:pt x="13299" y="301700"/>
                  </a:lnTo>
                  <a:lnTo>
                    <a:pt x="9923" y="291475"/>
                  </a:lnTo>
                  <a:lnTo>
                    <a:pt x="6748" y="280632"/>
                  </a:lnTo>
                  <a:lnTo>
                    <a:pt x="4367" y="269793"/>
                  </a:lnTo>
                  <a:lnTo>
                    <a:pt x="2579" y="258748"/>
                  </a:lnTo>
                  <a:lnTo>
                    <a:pt x="991" y="247292"/>
                  </a:lnTo>
                  <a:lnTo>
                    <a:pt x="198" y="236041"/>
                  </a:lnTo>
                  <a:lnTo>
                    <a:pt x="0" y="224383"/>
                  </a:lnTo>
                  <a:lnTo>
                    <a:pt x="198" y="212930"/>
                  </a:lnTo>
                  <a:lnTo>
                    <a:pt x="991" y="201680"/>
                  </a:lnTo>
                  <a:lnTo>
                    <a:pt x="2579" y="190429"/>
                  </a:lnTo>
                  <a:lnTo>
                    <a:pt x="4367" y="179384"/>
                  </a:lnTo>
                  <a:lnTo>
                    <a:pt x="6748" y="168541"/>
                  </a:lnTo>
                  <a:lnTo>
                    <a:pt x="9923" y="157702"/>
                  </a:lnTo>
                  <a:lnTo>
                    <a:pt x="13299" y="147271"/>
                  </a:lnTo>
                  <a:lnTo>
                    <a:pt x="17267" y="137042"/>
                  </a:lnTo>
                  <a:lnTo>
                    <a:pt x="21437" y="127019"/>
                  </a:lnTo>
                  <a:lnTo>
                    <a:pt x="26400" y="117407"/>
                  </a:lnTo>
                  <a:lnTo>
                    <a:pt x="31561" y="107997"/>
                  </a:lnTo>
                  <a:lnTo>
                    <a:pt x="37516" y="98999"/>
                  </a:lnTo>
                  <a:lnTo>
                    <a:pt x="43474" y="90203"/>
                  </a:lnTo>
                  <a:lnTo>
                    <a:pt x="50025" y="81612"/>
                  </a:lnTo>
                  <a:lnTo>
                    <a:pt x="56971" y="73636"/>
                  </a:lnTo>
                  <a:lnTo>
                    <a:pt x="64315" y="65655"/>
                  </a:lnTo>
                  <a:lnTo>
                    <a:pt x="71861" y="58292"/>
                  </a:lnTo>
                  <a:lnTo>
                    <a:pt x="79801" y="51340"/>
                  </a:lnTo>
                  <a:lnTo>
                    <a:pt x="88137" y="44587"/>
                  </a:lnTo>
                  <a:lnTo>
                    <a:pt x="96674" y="38249"/>
                  </a:lnTo>
                  <a:lnTo>
                    <a:pt x="105606" y="32521"/>
                  </a:lnTo>
                  <a:lnTo>
                    <a:pt x="114739" y="26998"/>
                  </a:lnTo>
                  <a:lnTo>
                    <a:pt x="124069" y="22090"/>
                  </a:lnTo>
                  <a:lnTo>
                    <a:pt x="133996" y="17589"/>
                  </a:lnTo>
                  <a:lnTo>
                    <a:pt x="143919" y="13701"/>
                  </a:lnTo>
                  <a:lnTo>
                    <a:pt x="154043" y="10225"/>
                  </a:lnTo>
                  <a:lnTo>
                    <a:pt x="164566" y="7157"/>
                  </a:lnTo>
                  <a:lnTo>
                    <a:pt x="175085" y="4703"/>
                  </a:lnTo>
                  <a:lnTo>
                    <a:pt x="185806" y="2656"/>
                  </a:lnTo>
                  <a:lnTo>
                    <a:pt x="196921" y="1021"/>
                  </a:lnTo>
                  <a:lnTo>
                    <a:pt x="208238" y="202"/>
                  </a:lnTo>
                  <a:lnTo>
                    <a:pt x="219353" y="0"/>
                  </a:lnTo>
                  <a:lnTo>
                    <a:pt x="230670" y="202"/>
                  </a:lnTo>
                  <a:lnTo>
                    <a:pt x="241785" y="1021"/>
                  </a:lnTo>
                  <a:lnTo>
                    <a:pt x="252904" y="2656"/>
                  </a:lnTo>
                  <a:lnTo>
                    <a:pt x="263621" y="4703"/>
                  </a:lnTo>
                  <a:lnTo>
                    <a:pt x="274144" y="7157"/>
                  </a:lnTo>
                  <a:lnTo>
                    <a:pt x="284667" y="10225"/>
                  </a:lnTo>
                  <a:lnTo>
                    <a:pt x="294791" y="13701"/>
                  </a:lnTo>
                  <a:lnTo>
                    <a:pt x="304714" y="17589"/>
                  </a:lnTo>
                  <a:lnTo>
                    <a:pt x="314443" y="22090"/>
                  </a:lnTo>
                  <a:lnTo>
                    <a:pt x="323971" y="26998"/>
                  </a:lnTo>
                  <a:lnTo>
                    <a:pt x="333302" y="32521"/>
                  </a:lnTo>
                  <a:lnTo>
                    <a:pt x="342036" y="38249"/>
                  </a:lnTo>
                  <a:lnTo>
                    <a:pt x="350770" y="44587"/>
                  </a:lnTo>
                  <a:lnTo>
                    <a:pt x="358908" y="51340"/>
                  </a:lnTo>
                  <a:lnTo>
                    <a:pt x="366849" y="58292"/>
                  </a:lnTo>
                  <a:lnTo>
                    <a:pt x="374391" y="65655"/>
                  </a:lnTo>
                  <a:lnTo>
                    <a:pt x="381739" y="73636"/>
                  </a:lnTo>
                  <a:lnTo>
                    <a:pt x="388685" y="81612"/>
                  </a:lnTo>
                  <a:lnTo>
                    <a:pt x="395236" y="90203"/>
                  </a:lnTo>
                  <a:lnTo>
                    <a:pt x="401190" y="98999"/>
                  </a:lnTo>
                  <a:lnTo>
                    <a:pt x="407148" y="107997"/>
                  </a:lnTo>
                  <a:lnTo>
                    <a:pt x="412309" y="117407"/>
                  </a:lnTo>
                  <a:lnTo>
                    <a:pt x="417273" y="127019"/>
                  </a:lnTo>
                  <a:lnTo>
                    <a:pt x="421640" y="137042"/>
                  </a:lnTo>
                  <a:lnTo>
                    <a:pt x="425411" y="147271"/>
                  </a:lnTo>
                  <a:lnTo>
                    <a:pt x="428984" y="157702"/>
                  </a:lnTo>
                  <a:lnTo>
                    <a:pt x="431962" y="168541"/>
                  </a:lnTo>
                  <a:lnTo>
                    <a:pt x="434343" y="179384"/>
                  </a:lnTo>
                  <a:lnTo>
                    <a:pt x="436329" y="190429"/>
                  </a:lnTo>
                  <a:lnTo>
                    <a:pt x="437719" y="201680"/>
                  </a:lnTo>
                  <a:lnTo>
                    <a:pt x="438710" y="212930"/>
                  </a:lnTo>
                  <a:lnTo>
                    <a:pt x="438911" y="224383"/>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29" name="îṡlîḋè"/>
            <p:cNvSpPr/>
            <p:nvPr/>
          </p:nvSpPr>
          <p:spPr>
            <a:xfrm flipH="1">
              <a:off x="5333070" y="2580652"/>
              <a:ext cx="908791" cy="930458"/>
            </a:xfrm>
            <a:custGeom>
              <a:avLst/>
              <a:gdLst/>
              <a:ahLst/>
              <a:cxnLst/>
              <a:rect l="0" t="0" r="0" b="0"/>
              <a:pathLst>
                <a:path w="908791" h="930458">
                  <a:moveTo>
                    <a:pt x="908791" y="465020"/>
                  </a:moveTo>
                  <a:lnTo>
                    <a:pt x="908193" y="488948"/>
                  </a:lnTo>
                  <a:lnTo>
                    <a:pt x="906405" y="512667"/>
                  </a:lnTo>
                  <a:lnTo>
                    <a:pt x="903626" y="535773"/>
                  </a:lnTo>
                  <a:lnTo>
                    <a:pt x="899461" y="558887"/>
                  </a:lnTo>
                  <a:lnTo>
                    <a:pt x="894500" y="581381"/>
                  </a:lnTo>
                  <a:lnTo>
                    <a:pt x="888548" y="603464"/>
                  </a:lnTo>
                  <a:lnTo>
                    <a:pt x="881209" y="625144"/>
                  </a:lnTo>
                  <a:lnTo>
                    <a:pt x="873068" y="646203"/>
                  </a:lnTo>
                  <a:lnTo>
                    <a:pt x="864139" y="666658"/>
                  </a:lnTo>
                  <a:lnTo>
                    <a:pt x="854021" y="686694"/>
                  </a:lnTo>
                  <a:lnTo>
                    <a:pt x="842911" y="706326"/>
                  </a:lnTo>
                  <a:lnTo>
                    <a:pt x="831203" y="725346"/>
                  </a:lnTo>
                  <a:lnTo>
                    <a:pt x="818503" y="743343"/>
                  </a:lnTo>
                  <a:lnTo>
                    <a:pt x="805212" y="761130"/>
                  </a:lnTo>
                  <a:lnTo>
                    <a:pt x="790724" y="777902"/>
                  </a:lnTo>
                  <a:lnTo>
                    <a:pt x="775842" y="794053"/>
                  </a:lnTo>
                  <a:lnTo>
                    <a:pt x="759969" y="809390"/>
                  </a:lnTo>
                  <a:lnTo>
                    <a:pt x="743300" y="824114"/>
                  </a:lnTo>
                  <a:lnTo>
                    <a:pt x="726238" y="838025"/>
                  </a:lnTo>
                  <a:lnTo>
                    <a:pt x="708380" y="850904"/>
                  </a:lnTo>
                  <a:lnTo>
                    <a:pt x="690121" y="862969"/>
                  </a:lnTo>
                  <a:lnTo>
                    <a:pt x="671074" y="874220"/>
                  </a:lnTo>
                  <a:lnTo>
                    <a:pt x="651429" y="884439"/>
                  </a:lnTo>
                  <a:lnTo>
                    <a:pt x="631390" y="893643"/>
                  </a:lnTo>
                  <a:lnTo>
                    <a:pt x="610556" y="902033"/>
                  </a:lnTo>
                  <a:lnTo>
                    <a:pt x="589518" y="909391"/>
                  </a:lnTo>
                  <a:lnTo>
                    <a:pt x="568093" y="915524"/>
                  </a:lnTo>
                  <a:lnTo>
                    <a:pt x="546062" y="920843"/>
                  </a:lnTo>
                  <a:lnTo>
                    <a:pt x="523645" y="924930"/>
                  </a:lnTo>
                  <a:lnTo>
                    <a:pt x="500827" y="928000"/>
                  </a:lnTo>
                  <a:lnTo>
                    <a:pt x="477804" y="929636"/>
                  </a:lnTo>
                  <a:lnTo>
                    <a:pt x="454396" y="930458"/>
                  </a:lnTo>
                  <a:lnTo>
                    <a:pt x="430979" y="929636"/>
                  </a:lnTo>
                  <a:lnTo>
                    <a:pt x="407759" y="928000"/>
                  </a:lnTo>
                  <a:lnTo>
                    <a:pt x="385138" y="924930"/>
                  </a:lnTo>
                  <a:lnTo>
                    <a:pt x="362918" y="920843"/>
                  </a:lnTo>
                  <a:lnTo>
                    <a:pt x="340895" y="915524"/>
                  </a:lnTo>
                  <a:lnTo>
                    <a:pt x="319266" y="909391"/>
                  </a:lnTo>
                  <a:lnTo>
                    <a:pt x="298227" y="902033"/>
                  </a:lnTo>
                  <a:lnTo>
                    <a:pt x="277393" y="893643"/>
                  </a:lnTo>
                  <a:lnTo>
                    <a:pt x="257354" y="884439"/>
                  </a:lnTo>
                  <a:lnTo>
                    <a:pt x="237709" y="874220"/>
                  </a:lnTo>
                  <a:lnTo>
                    <a:pt x="218663" y="862969"/>
                  </a:lnTo>
                  <a:lnTo>
                    <a:pt x="200404" y="850904"/>
                  </a:lnTo>
                  <a:lnTo>
                    <a:pt x="182349" y="838025"/>
                  </a:lnTo>
                  <a:lnTo>
                    <a:pt x="165286" y="824114"/>
                  </a:lnTo>
                  <a:lnTo>
                    <a:pt x="149011" y="809390"/>
                  </a:lnTo>
                  <a:lnTo>
                    <a:pt x="132941" y="794053"/>
                  </a:lnTo>
                  <a:lnTo>
                    <a:pt x="118060" y="777902"/>
                  </a:lnTo>
                  <a:lnTo>
                    <a:pt x="103776" y="761130"/>
                  </a:lnTo>
                  <a:lnTo>
                    <a:pt x="90281" y="743343"/>
                  </a:lnTo>
                  <a:lnTo>
                    <a:pt x="77384" y="725346"/>
                  </a:lnTo>
                  <a:lnTo>
                    <a:pt x="65872" y="706326"/>
                  </a:lnTo>
                  <a:lnTo>
                    <a:pt x="54762" y="686694"/>
                  </a:lnTo>
                  <a:lnTo>
                    <a:pt x="44644" y="666658"/>
                  </a:lnTo>
                  <a:lnTo>
                    <a:pt x="35511" y="646203"/>
                  </a:lnTo>
                  <a:lnTo>
                    <a:pt x="27574" y="625144"/>
                  </a:lnTo>
                  <a:lnTo>
                    <a:pt x="20433" y="603464"/>
                  </a:lnTo>
                  <a:lnTo>
                    <a:pt x="14283" y="581381"/>
                  </a:lnTo>
                  <a:lnTo>
                    <a:pt x="9323" y="558887"/>
                  </a:lnTo>
                  <a:lnTo>
                    <a:pt x="5157" y="535773"/>
                  </a:lnTo>
                  <a:lnTo>
                    <a:pt x="2378" y="512667"/>
                  </a:lnTo>
                  <a:lnTo>
                    <a:pt x="591" y="488948"/>
                  </a:lnTo>
                  <a:lnTo>
                    <a:pt x="0" y="465020"/>
                  </a:lnTo>
                  <a:lnTo>
                    <a:pt x="591" y="441301"/>
                  </a:lnTo>
                  <a:lnTo>
                    <a:pt x="2378" y="417574"/>
                  </a:lnTo>
                  <a:lnTo>
                    <a:pt x="5157" y="394057"/>
                  </a:lnTo>
                  <a:lnTo>
                    <a:pt x="9323" y="371361"/>
                  </a:lnTo>
                  <a:lnTo>
                    <a:pt x="14283" y="348867"/>
                  </a:lnTo>
                  <a:lnTo>
                    <a:pt x="20433" y="326785"/>
                  </a:lnTo>
                  <a:lnTo>
                    <a:pt x="27574" y="305105"/>
                  </a:lnTo>
                  <a:lnTo>
                    <a:pt x="35511" y="284038"/>
                  </a:lnTo>
                  <a:lnTo>
                    <a:pt x="44644" y="263389"/>
                  </a:lnTo>
                  <a:lnTo>
                    <a:pt x="54762" y="243346"/>
                  </a:lnTo>
                  <a:lnTo>
                    <a:pt x="65872" y="223922"/>
                  </a:lnTo>
                  <a:lnTo>
                    <a:pt x="77384" y="204902"/>
                  </a:lnTo>
                  <a:lnTo>
                    <a:pt x="90281" y="186704"/>
                  </a:lnTo>
                  <a:lnTo>
                    <a:pt x="103776" y="169111"/>
                  </a:lnTo>
                  <a:lnTo>
                    <a:pt x="118060" y="152347"/>
                  </a:lnTo>
                  <a:lnTo>
                    <a:pt x="132941" y="136188"/>
                  </a:lnTo>
                  <a:lnTo>
                    <a:pt x="148815" y="120649"/>
                  </a:lnTo>
                  <a:lnTo>
                    <a:pt x="165286" y="106126"/>
                  </a:lnTo>
                  <a:lnTo>
                    <a:pt x="182349" y="92425"/>
                  </a:lnTo>
                  <a:lnTo>
                    <a:pt x="200404" y="79337"/>
                  </a:lnTo>
                  <a:lnTo>
                    <a:pt x="218663" y="67481"/>
                  </a:lnTo>
                  <a:lnTo>
                    <a:pt x="237709" y="56231"/>
                  </a:lnTo>
                  <a:lnTo>
                    <a:pt x="257354" y="45802"/>
                  </a:lnTo>
                  <a:lnTo>
                    <a:pt x="277393" y="36396"/>
                  </a:lnTo>
                  <a:lnTo>
                    <a:pt x="298227" y="28216"/>
                  </a:lnTo>
                  <a:lnTo>
                    <a:pt x="319266" y="21059"/>
                  </a:lnTo>
                  <a:lnTo>
                    <a:pt x="340895" y="14515"/>
                  </a:lnTo>
                  <a:lnTo>
                    <a:pt x="362918" y="9405"/>
                  </a:lnTo>
                  <a:lnTo>
                    <a:pt x="385138" y="5311"/>
                  </a:lnTo>
                  <a:lnTo>
                    <a:pt x="407759" y="2450"/>
                  </a:lnTo>
                  <a:lnTo>
                    <a:pt x="430979" y="613"/>
                  </a:lnTo>
                  <a:lnTo>
                    <a:pt x="454396" y="0"/>
                  </a:lnTo>
                  <a:lnTo>
                    <a:pt x="477804" y="613"/>
                  </a:lnTo>
                  <a:lnTo>
                    <a:pt x="500827" y="2450"/>
                  </a:lnTo>
                  <a:lnTo>
                    <a:pt x="523645" y="5311"/>
                  </a:lnTo>
                  <a:lnTo>
                    <a:pt x="546062" y="9405"/>
                  </a:lnTo>
                  <a:lnTo>
                    <a:pt x="568093" y="14515"/>
                  </a:lnTo>
                  <a:lnTo>
                    <a:pt x="589518" y="21059"/>
                  </a:lnTo>
                  <a:lnTo>
                    <a:pt x="610556" y="28216"/>
                  </a:lnTo>
                  <a:lnTo>
                    <a:pt x="631390" y="36396"/>
                  </a:lnTo>
                  <a:lnTo>
                    <a:pt x="651429" y="45802"/>
                  </a:lnTo>
                  <a:lnTo>
                    <a:pt x="671074" y="56231"/>
                  </a:lnTo>
                  <a:lnTo>
                    <a:pt x="690121" y="67481"/>
                  </a:lnTo>
                  <a:lnTo>
                    <a:pt x="708380" y="79337"/>
                  </a:lnTo>
                  <a:lnTo>
                    <a:pt x="726238" y="92425"/>
                  </a:lnTo>
                  <a:lnTo>
                    <a:pt x="743300" y="106126"/>
                  </a:lnTo>
                  <a:lnTo>
                    <a:pt x="759969" y="120649"/>
                  </a:lnTo>
                  <a:lnTo>
                    <a:pt x="775842" y="136188"/>
                  </a:lnTo>
                  <a:lnTo>
                    <a:pt x="790724" y="152347"/>
                  </a:lnTo>
                  <a:lnTo>
                    <a:pt x="805212" y="169111"/>
                  </a:lnTo>
                  <a:lnTo>
                    <a:pt x="818503" y="186704"/>
                  </a:lnTo>
                  <a:lnTo>
                    <a:pt x="831203" y="204902"/>
                  </a:lnTo>
                  <a:lnTo>
                    <a:pt x="842911" y="223922"/>
                  </a:lnTo>
                  <a:lnTo>
                    <a:pt x="854021" y="243346"/>
                  </a:lnTo>
                  <a:lnTo>
                    <a:pt x="864139" y="263389"/>
                  </a:lnTo>
                  <a:lnTo>
                    <a:pt x="873068" y="284038"/>
                  </a:lnTo>
                  <a:lnTo>
                    <a:pt x="881209" y="305105"/>
                  </a:lnTo>
                  <a:lnTo>
                    <a:pt x="888548" y="326785"/>
                  </a:lnTo>
                  <a:lnTo>
                    <a:pt x="894500" y="348867"/>
                  </a:lnTo>
                  <a:lnTo>
                    <a:pt x="899461" y="371361"/>
                  </a:lnTo>
                  <a:lnTo>
                    <a:pt x="903626" y="394057"/>
                  </a:lnTo>
                  <a:lnTo>
                    <a:pt x="906405" y="417574"/>
                  </a:lnTo>
                  <a:lnTo>
                    <a:pt x="908193" y="441301"/>
                  </a:lnTo>
                  <a:lnTo>
                    <a:pt x="908791" y="465020"/>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0" name="iṡľiḑè"/>
            <p:cNvSpPr/>
            <p:nvPr/>
          </p:nvSpPr>
          <p:spPr>
            <a:xfrm flipH="1">
              <a:off x="4812370" y="3049061"/>
              <a:ext cx="454992" cy="465535"/>
            </a:xfrm>
            <a:custGeom>
              <a:avLst/>
              <a:gdLst/>
              <a:ahLst/>
              <a:cxnLst/>
              <a:rect l="0" t="0" r="0" b="0"/>
              <a:pathLst>
                <a:path w="454992" h="465535">
                  <a:moveTo>
                    <a:pt x="454992" y="232969"/>
                  </a:moveTo>
                  <a:lnTo>
                    <a:pt x="454594" y="244821"/>
                  </a:lnTo>
                  <a:lnTo>
                    <a:pt x="453801" y="256471"/>
                  </a:lnTo>
                  <a:lnTo>
                    <a:pt x="452213" y="268323"/>
                  </a:lnTo>
                  <a:lnTo>
                    <a:pt x="450230" y="279767"/>
                  </a:lnTo>
                  <a:lnTo>
                    <a:pt x="447648" y="291010"/>
                  </a:lnTo>
                  <a:lnTo>
                    <a:pt x="444671" y="302043"/>
                  </a:lnTo>
                  <a:lnTo>
                    <a:pt x="441100" y="312874"/>
                  </a:lnTo>
                  <a:lnTo>
                    <a:pt x="437134" y="323500"/>
                  </a:lnTo>
                  <a:lnTo>
                    <a:pt x="432568" y="333719"/>
                  </a:lnTo>
                  <a:lnTo>
                    <a:pt x="427408" y="343736"/>
                  </a:lnTo>
                  <a:lnTo>
                    <a:pt x="422051" y="353543"/>
                  </a:lnTo>
                  <a:lnTo>
                    <a:pt x="416098" y="362741"/>
                  </a:lnTo>
                  <a:lnTo>
                    <a:pt x="409751" y="372141"/>
                  </a:lnTo>
                  <a:lnTo>
                    <a:pt x="403002" y="380928"/>
                  </a:lnTo>
                  <a:lnTo>
                    <a:pt x="395858" y="389308"/>
                  </a:lnTo>
                  <a:lnTo>
                    <a:pt x="388321" y="397276"/>
                  </a:lnTo>
                  <a:lnTo>
                    <a:pt x="380381" y="405043"/>
                  </a:lnTo>
                  <a:lnTo>
                    <a:pt x="372047" y="412196"/>
                  </a:lnTo>
                  <a:lnTo>
                    <a:pt x="363516" y="419346"/>
                  </a:lnTo>
                  <a:lnTo>
                    <a:pt x="354587" y="425681"/>
                  </a:lnTo>
                  <a:lnTo>
                    <a:pt x="345259" y="431609"/>
                  </a:lnTo>
                  <a:lnTo>
                    <a:pt x="335735" y="437537"/>
                  </a:lnTo>
                  <a:lnTo>
                    <a:pt x="326013" y="442441"/>
                  </a:lnTo>
                  <a:lnTo>
                    <a:pt x="315893" y="447139"/>
                  </a:lnTo>
                  <a:lnTo>
                    <a:pt x="305576" y="451433"/>
                  </a:lnTo>
                  <a:lnTo>
                    <a:pt x="295059" y="455111"/>
                  </a:lnTo>
                  <a:lnTo>
                    <a:pt x="284146" y="458176"/>
                  </a:lnTo>
                  <a:lnTo>
                    <a:pt x="273230" y="460833"/>
                  </a:lnTo>
                  <a:lnTo>
                    <a:pt x="262121" y="462878"/>
                  </a:lnTo>
                  <a:lnTo>
                    <a:pt x="250811" y="464305"/>
                  </a:lnTo>
                  <a:lnTo>
                    <a:pt x="239102" y="465329"/>
                  </a:lnTo>
                  <a:lnTo>
                    <a:pt x="227394" y="465535"/>
                  </a:lnTo>
                  <a:lnTo>
                    <a:pt x="215689" y="465329"/>
                  </a:lnTo>
                  <a:lnTo>
                    <a:pt x="204178" y="464305"/>
                  </a:lnTo>
                  <a:lnTo>
                    <a:pt x="192867" y="462878"/>
                  </a:lnTo>
                  <a:lnTo>
                    <a:pt x="181758" y="460833"/>
                  </a:lnTo>
                  <a:lnTo>
                    <a:pt x="170645" y="458176"/>
                  </a:lnTo>
                  <a:lnTo>
                    <a:pt x="159930" y="455111"/>
                  </a:lnTo>
                  <a:lnTo>
                    <a:pt x="149215" y="451433"/>
                  </a:lnTo>
                  <a:lnTo>
                    <a:pt x="138898" y="447139"/>
                  </a:lnTo>
                  <a:lnTo>
                    <a:pt x="128778" y="442441"/>
                  </a:lnTo>
                  <a:lnTo>
                    <a:pt x="119052" y="437537"/>
                  </a:lnTo>
                  <a:lnTo>
                    <a:pt x="109528" y="431609"/>
                  </a:lnTo>
                  <a:lnTo>
                    <a:pt x="100204" y="425681"/>
                  </a:lnTo>
                  <a:lnTo>
                    <a:pt x="91472" y="419346"/>
                  </a:lnTo>
                  <a:lnTo>
                    <a:pt x="82740" y="412196"/>
                  </a:lnTo>
                  <a:lnTo>
                    <a:pt x="74607" y="405043"/>
                  </a:lnTo>
                  <a:lnTo>
                    <a:pt x="66668" y="397276"/>
                  </a:lnTo>
                  <a:lnTo>
                    <a:pt x="58929" y="389308"/>
                  </a:lnTo>
                  <a:lnTo>
                    <a:pt x="51987" y="380928"/>
                  </a:lnTo>
                  <a:lnTo>
                    <a:pt x="45238" y="372141"/>
                  </a:lnTo>
                  <a:lnTo>
                    <a:pt x="38890" y="362741"/>
                  </a:lnTo>
                  <a:lnTo>
                    <a:pt x="32938" y="353543"/>
                  </a:lnTo>
                  <a:lnTo>
                    <a:pt x="27580" y="343736"/>
                  </a:lnTo>
                  <a:lnTo>
                    <a:pt x="22617" y="333719"/>
                  </a:lnTo>
                  <a:lnTo>
                    <a:pt x="18056" y="323299"/>
                  </a:lnTo>
                  <a:lnTo>
                    <a:pt x="13889" y="312874"/>
                  </a:lnTo>
                  <a:lnTo>
                    <a:pt x="10317" y="302043"/>
                  </a:lnTo>
                  <a:lnTo>
                    <a:pt x="7140" y="291010"/>
                  </a:lnTo>
                  <a:lnTo>
                    <a:pt x="4561" y="279767"/>
                  </a:lnTo>
                  <a:lnTo>
                    <a:pt x="2578" y="268323"/>
                  </a:lnTo>
                  <a:lnTo>
                    <a:pt x="1388" y="256471"/>
                  </a:lnTo>
                  <a:lnTo>
                    <a:pt x="197" y="244821"/>
                  </a:lnTo>
                  <a:lnTo>
                    <a:pt x="0" y="232969"/>
                  </a:lnTo>
                  <a:lnTo>
                    <a:pt x="197" y="220912"/>
                  </a:lnTo>
                  <a:lnTo>
                    <a:pt x="1388" y="209060"/>
                  </a:lnTo>
                  <a:lnTo>
                    <a:pt x="2578" y="197410"/>
                  </a:lnTo>
                  <a:lnTo>
                    <a:pt x="4561" y="185764"/>
                  </a:lnTo>
                  <a:lnTo>
                    <a:pt x="7140" y="174521"/>
                  </a:lnTo>
                  <a:lnTo>
                    <a:pt x="10317" y="163488"/>
                  </a:lnTo>
                  <a:lnTo>
                    <a:pt x="13889" y="152858"/>
                  </a:lnTo>
                  <a:lnTo>
                    <a:pt x="18056" y="142233"/>
                  </a:lnTo>
                  <a:lnTo>
                    <a:pt x="22617" y="132014"/>
                  </a:lnTo>
                  <a:lnTo>
                    <a:pt x="27580" y="122001"/>
                  </a:lnTo>
                  <a:lnTo>
                    <a:pt x="32938" y="111988"/>
                  </a:lnTo>
                  <a:lnTo>
                    <a:pt x="38890" y="102790"/>
                  </a:lnTo>
                  <a:lnTo>
                    <a:pt x="45238" y="93596"/>
                  </a:lnTo>
                  <a:lnTo>
                    <a:pt x="51987" y="84809"/>
                  </a:lnTo>
                  <a:lnTo>
                    <a:pt x="58929" y="76224"/>
                  </a:lnTo>
                  <a:lnTo>
                    <a:pt x="66668" y="68255"/>
                  </a:lnTo>
                  <a:lnTo>
                    <a:pt x="74607" y="60489"/>
                  </a:lnTo>
                  <a:lnTo>
                    <a:pt x="82740" y="53335"/>
                  </a:lnTo>
                  <a:lnTo>
                    <a:pt x="91472" y="46387"/>
                  </a:lnTo>
                  <a:lnTo>
                    <a:pt x="100204" y="39850"/>
                  </a:lnTo>
                  <a:lnTo>
                    <a:pt x="109528" y="33922"/>
                  </a:lnTo>
                  <a:lnTo>
                    <a:pt x="119052" y="28200"/>
                  </a:lnTo>
                  <a:lnTo>
                    <a:pt x="128778" y="23091"/>
                  </a:lnTo>
                  <a:lnTo>
                    <a:pt x="138898" y="18393"/>
                  </a:lnTo>
                  <a:lnTo>
                    <a:pt x="149215" y="14098"/>
                  </a:lnTo>
                  <a:lnTo>
                    <a:pt x="159930" y="10626"/>
                  </a:lnTo>
                  <a:lnTo>
                    <a:pt x="170645" y="7355"/>
                  </a:lnTo>
                  <a:lnTo>
                    <a:pt x="181758" y="4904"/>
                  </a:lnTo>
                  <a:lnTo>
                    <a:pt x="192867" y="2654"/>
                  </a:lnTo>
                  <a:lnTo>
                    <a:pt x="204178" y="1428"/>
                  </a:lnTo>
                  <a:lnTo>
                    <a:pt x="215689" y="407"/>
                  </a:lnTo>
                  <a:lnTo>
                    <a:pt x="227394" y="0"/>
                  </a:lnTo>
                  <a:lnTo>
                    <a:pt x="239102" y="407"/>
                  </a:lnTo>
                  <a:lnTo>
                    <a:pt x="250811" y="1428"/>
                  </a:lnTo>
                  <a:lnTo>
                    <a:pt x="262121" y="2654"/>
                  </a:lnTo>
                  <a:lnTo>
                    <a:pt x="273230" y="4904"/>
                  </a:lnTo>
                  <a:lnTo>
                    <a:pt x="284146" y="7355"/>
                  </a:lnTo>
                  <a:lnTo>
                    <a:pt x="295059" y="10626"/>
                  </a:lnTo>
                  <a:lnTo>
                    <a:pt x="305576" y="14098"/>
                  </a:lnTo>
                  <a:lnTo>
                    <a:pt x="315893" y="18393"/>
                  </a:lnTo>
                  <a:lnTo>
                    <a:pt x="326013" y="23091"/>
                  </a:lnTo>
                  <a:lnTo>
                    <a:pt x="335735" y="28200"/>
                  </a:lnTo>
                  <a:lnTo>
                    <a:pt x="345259" y="33922"/>
                  </a:lnTo>
                  <a:lnTo>
                    <a:pt x="354587" y="39850"/>
                  </a:lnTo>
                  <a:lnTo>
                    <a:pt x="363516" y="46387"/>
                  </a:lnTo>
                  <a:lnTo>
                    <a:pt x="372047" y="53335"/>
                  </a:lnTo>
                  <a:lnTo>
                    <a:pt x="380381" y="60489"/>
                  </a:lnTo>
                  <a:lnTo>
                    <a:pt x="388321" y="68255"/>
                  </a:lnTo>
                  <a:lnTo>
                    <a:pt x="395858" y="76224"/>
                  </a:lnTo>
                  <a:lnTo>
                    <a:pt x="403002" y="84809"/>
                  </a:lnTo>
                  <a:lnTo>
                    <a:pt x="409751" y="93596"/>
                  </a:lnTo>
                  <a:lnTo>
                    <a:pt x="416098" y="102790"/>
                  </a:lnTo>
                  <a:lnTo>
                    <a:pt x="422051" y="111988"/>
                  </a:lnTo>
                  <a:lnTo>
                    <a:pt x="427408" y="122001"/>
                  </a:lnTo>
                  <a:lnTo>
                    <a:pt x="432568" y="132014"/>
                  </a:lnTo>
                  <a:lnTo>
                    <a:pt x="437134" y="142233"/>
                  </a:lnTo>
                  <a:lnTo>
                    <a:pt x="441100" y="152858"/>
                  </a:lnTo>
                  <a:lnTo>
                    <a:pt x="444671" y="163488"/>
                  </a:lnTo>
                  <a:lnTo>
                    <a:pt x="447648" y="174521"/>
                  </a:lnTo>
                  <a:lnTo>
                    <a:pt x="450230" y="185764"/>
                  </a:lnTo>
                  <a:lnTo>
                    <a:pt x="452213" y="197410"/>
                  </a:lnTo>
                  <a:lnTo>
                    <a:pt x="453801" y="209060"/>
                  </a:lnTo>
                  <a:lnTo>
                    <a:pt x="454594" y="220912"/>
                  </a:lnTo>
                  <a:lnTo>
                    <a:pt x="454992" y="232969"/>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1" name="îṡḷïḍé"/>
            <p:cNvSpPr/>
            <p:nvPr/>
          </p:nvSpPr>
          <p:spPr>
            <a:xfrm flipH="1">
              <a:off x="6315198" y="2677620"/>
              <a:ext cx="400200" cy="409720"/>
            </a:xfrm>
            <a:custGeom>
              <a:avLst/>
              <a:gdLst/>
              <a:ahLst/>
              <a:cxnLst/>
              <a:rect l="0" t="0" r="0" b="0"/>
              <a:pathLst>
                <a:path w="400200" h="409720">
                  <a:moveTo>
                    <a:pt x="400200" y="204959"/>
                  </a:moveTo>
                  <a:lnTo>
                    <a:pt x="400000" y="215393"/>
                  </a:lnTo>
                  <a:lnTo>
                    <a:pt x="399009" y="225824"/>
                  </a:lnTo>
                  <a:lnTo>
                    <a:pt x="398016" y="236053"/>
                  </a:lnTo>
                  <a:lnTo>
                    <a:pt x="396035" y="246279"/>
                  </a:lnTo>
                  <a:lnTo>
                    <a:pt x="393853" y="256099"/>
                  </a:lnTo>
                  <a:lnTo>
                    <a:pt x="391276" y="265919"/>
                  </a:lnTo>
                  <a:lnTo>
                    <a:pt x="388101" y="275328"/>
                  </a:lnTo>
                  <a:lnTo>
                    <a:pt x="384332" y="284735"/>
                  </a:lnTo>
                  <a:lnTo>
                    <a:pt x="380564" y="293735"/>
                  </a:lnTo>
                  <a:lnTo>
                    <a:pt x="376005" y="302534"/>
                  </a:lnTo>
                  <a:lnTo>
                    <a:pt x="371246" y="310919"/>
                  </a:lnTo>
                  <a:lnTo>
                    <a:pt x="366090" y="319510"/>
                  </a:lnTo>
                  <a:lnTo>
                    <a:pt x="360537" y="327284"/>
                  </a:lnTo>
                  <a:lnTo>
                    <a:pt x="354387" y="335055"/>
                  </a:lnTo>
                  <a:lnTo>
                    <a:pt x="348241" y="342625"/>
                  </a:lnTo>
                  <a:lnTo>
                    <a:pt x="341694" y="349785"/>
                  </a:lnTo>
                  <a:lnTo>
                    <a:pt x="334557" y="356535"/>
                  </a:lnTo>
                  <a:lnTo>
                    <a:pt x="327417" y="362875"/>
                  </a:lnTo>
                  <a:lnTo>
                    <a:pt x="319880" y="369216"/>
                  </a:lnTo>
                  <a:lnTo>
                    <a:pt x="311949" y="374740"/>
                  </a:lnTo>
                  <a:lnTo>
                    <a:pt x="304015" y="380060"/>
                  </a:lnTo>
                  <a:lnTo>
                    <a:pt x="295488" y="385171"/>
                  </a:lnTo>
                  <a:lnTo>
                    <a:pt x="286960" y="389466"/>
                  </a:lnTo>
                  <a:lnTo>
                    <a:pt x="278036" y="393765"/>
                  </a:lnTo>
                  <a:lnTo>
                    <a:pt x="268914" y="397241"/>
                  </a:lnTo>
                  <a:lnTo>
                    <a:pt x="259790" y="400515"/>
                  </a:lnTo>
                  <a:lnTo>
                    <a:pt x="250272" y="403171"/>
                  </a:lnTo>
                  <a:lnTo>
                    <a:pt x="240554" y="405626"/>
                  </a:lnTo>
                  <a:lnTo>
                    <a:pt x="230639" y="407467"/>
                  </a:lnTo>
                  <a:lnTo>
                    <a:pt x="220724" y="408696"/>
                  </a:lnTo>
                  <a:lnTo>
                    <a:pt x="210412" y="409310"/>
                  </a:lnTo>
                  <a:lnTo>
                    <a:pt x="200100" y="409720"/>
                  </a:lnTo>
                  <a:lnTo>
                    <a:pt x="189785" y="409310"/>
                  </a:lnTo>
                  <a:lnTo>
                    <a:pt x="179673" y="408696"/>
                  </a:lnTo>
                  <a:lnTo>
                    <a:pt x="169755" y="407467"/>
                  </a:lnTo>
                  <a:lnTo>
                    <a:pt x="159840" y="405626"/>
                  </a:lnTo>
                  <a:lnTo>
                    <a:pt x="150122" y="403171"/>
                  </a:lnTo>
                  <a:lnTo>
                    <a:pt x="140604" y="400515"/>
                  </a:lnTo>
                  <a:lnTo>
                    <a:pt x="131282" y="397241"/>
                  </a:lnTo>
                  <a:lnTo>
                    <a:pt x="122161" y="393765"/>
                  </a:lnTo>
                  <a:lnTo>
                    <a:pt x="113433" y="389466"/>
                  </a:lnTo>
                  <a:lnTo>
                    <a:pt x="104709" y="385171"/>
                  </a:lnTo>
                  <a:lnTo>
                    <a:pt x="96378" y="380060"/>
                  </a:lnTo>
                  <a:lnTo>
                    <a:pt x="88448" y="374740"/>
                  </a:lnTo>
                  <a:lnTo>
                    <a:pt x="80317" y="369216"/>
                  </a:lnTo>
                  <a:lnTo>
                    <a:pt x="72780" y="362875"/>
                  </a:lnTo>
                  <a:lnTo>
                    <a:pt x="65639" y="356535"/>
                  </a:lnTo>
                  <a:lnTo>
                    <a:pt x="58503" y="349785"/>
                  </a:lnTo>
                  <a:lnTo>
                    <a:pt x="52156" y="342625"/>
                  </a:lnTo>
                  <a:lnTo>
                    <a:pt x="45810" y="335055"/>
                  </a:lnTo>
                  <a:lnTo>
                    <a:pt x="39860" y="327284"/>
                  </a:lnTo>
                  <a:lnTo>
                    <a:pt x="34107" y="319510"/>
                  </a:lnTo>
                  <a:lnTo>
                    <a:pt x="28951" y="310919"/>
                  </a:lnTo>
                  <a:lnTo>
                    <a:pt x="24192" y="302534"/>
                  </a:lnTo>
                  <a:lnTo>
                    <a:pt x="19633" y="293735"/>
                  </a:lnTo>
                  <a:lnTo>
                    <a:pt x="15865" y="284735"/>
                  </a:lnTo>
                  <a:lnTo>
                    <a:pt x="12096" y="275328"/>
                  </a:lnTo>
                  <a:lnTo>
                    <a:pt x="9121" y="265919"/>
                  </a:lnTo>
                  <a:lnTo>
                    <a:pt x="6343" y="256099"/>
                  </a:lnTo>
                  <a:lnTo>
                    <a:pt x="4162" y="246279"/>
                  </a:lnTo>
                  <a:lnTo>
                    <a:pt x="2378" y="236053"/>
                  </a:lnTo>
                  <a:lnTo>
                    <a:pt x="1187" y="225824"/>
                  </a:lnTo>
                  <a:lnTo>
                    <a:pt x="394" y="215393"/>
                  </a:lnTo>
                  <a:lnTo>
                    <a:pt x="0" y="204959"/>
                  </a:lnTo>
                  <a:lnTo>
                    <a:pt x="394" y="194323"/>
                  </a:lnTo>
                  <a:lnTo>
                    <a:pt x="1187" y="183893"/>
                  </a:lnTo>
                  <a:lnTo>
                    <a:pt x="2378" y="173663"/>
                  </a:lnTo>
                  <a:lnTo>
                    <a:pt x="4162" y="163437"/>
                  </a:lnTo>
                  <a:lnTo>
                    <a:pt x="6343" y="153618"/>
                  </a:lnTo>
                  <a:lnTo>
                    <a:pt x="9121" y="143798"/>
                  </a:lnTo>
                  <a:lnTo>
                    <a:pt x="12096" y="134388"/>
                  </a:lnTo>
                  <a:lnTo>
                    <a:pt x="15865" y="124982"/>
                  </a:lnTo>
                  <a:lnTo>
                    <a:pt x="19633" y="115981"/>
                  </a:lnTo>
                  <a:lnTo>
                    <a:pt x="24192" y="107183"/>
                  </a:lnTo>
                  <a:lnTo>
                    <a:pt x="28951" y="98592"/>
                  </a:lnTo>
                  <a:lnTo>
                    <a:pt x="34107" y="90207"/>
                  </a:lnTo>
                  <a:lnTo>
                    <a:pt x="39860" y="82227"/>
                  </a:lnTo>
                  <a:lnTo>
                    <a:pt x="45810" y="74456"/>
                  </a:lnTo>
                  <a:lnTo>
                    <a:pt x="52156" y="66887"/>
                  </a:lnTo>
                  <a:lnTo>
                    <a:pt x="58503" y="59727"/>
                  </a:lnTo>
                  <a:lnTo>
                    <a:pt x="65639" y="53182"/>
                  </a:lnTo>
                  <a:lnTo>
                    <a:pt x="72780" y="46636"/>
                  </a:lnTo>
                  <a:lnTo>
                    <a:pt x="80317" y="40501"/>
                  </a:lnTo>
                  <a:lnTo>
                    <a:pt x="88448" y="34772"/>
                  </a:lnTo>
                  <a:lnTo>
                    <a:pt x="96378" y="29455"/>
                  </a:lnTo>
                  <a:lnTo>
                    <a:pt x="104709" y="24751"/>
                  </a:lnTo>
                  <a:lnTo>
                    <a:pt x="113433" y="20046"/>
                  </a:lnTo>
                  <a:lnTo>
                    <a:pt x="122161" y="15750"/>
                  </a:lnTo>
                  <a:lnTo>
                    <a:pt x="131282" y="12271"/>
                  </a:lnTo>
                  <a:lnTo>
                    <a:pt x="140604" y="9000"/>
                  </a:lnTo>
                  <a:lnTo>
                    <a:pt x="150122" y="6340"/>
                  </a:lnTo>
                  <a:lnTo>
                    <a:pt x="159840" y="4090"/>
                  </a:lnTo>
                  <a:lnTo>
                    <a:pt x="169755" y="2045"/>
                  </a:lnTo>
                  <a:lnTo>
                    <a:pt x="179673" y="816"/>
                  </a:lnTo>
                  <a:lnTo>
                    <a:pt x="189785" y="201"/>
                  </a:lnTo>
                  <a:lnTo>
                    <a:pt x="200100" y="0"/>
                  </a:lnTo>
                  <a:lnTo>
                    <a:pt x="210412" y="201"/>
                  </a:lnTo>
                  <a:lnTo>
                    <a:pt x="220724" y="816"/>
                  </a:lnTo>
                  <a:lnTo>
                    <a:pt x="230639" y="2045"/>
                  </a:lnTo>
                  <a:lnTo>
                    <a:pt x="240554" y="4090"/>
                  </a:lnTo>
                  <a:lnTo>
                    <a:pt x="250272" y="6340"/>
                  </a:lnTo>
                  <a:lnTo>
                    <a:pt x="259790" y="9000"/>
                  </a:lnTo>
                  <a:lnTo>
                    <a:pt x="268914" y="12271"/>
                  </a:lnTo>
                  <a:lnTo>
                    <a:pt x="278036" y="15750"/>
                  </a:lnTo>
                  <a:lnTo>
                    <a:pt x="286960" y="20046"/>
                  </a:lnTo>
                  <a:lnTo>
                    <a:pt x="295488" y="24751"/>
                  </a:lnTo>
                  <a:lnTo>
                    <a:pt x="304015" y="29455"/>
                  </a:lnTo>
                  <a:lnTo>
                    <a:pt x="311949" y="34772"/>
                  </a:lnTo>
                  <a:lnTo>
                    <a:pt x="319880" y="40501"/>
                  </a:lnTo>
                  <a:lnTo>
                    <a:pt x="327417" y="46636"/>
                  </a:lnTo>
                  <a:lnTo>
                    <a:pt x="334557" y="53182"/>
                  </a:lnTo>
                  <a:lnTo>
                    <a:pt x="341694" y="59727"/>
                  </a:lnTo>
                  <a:lnTo>
                    <a:pt x="348241" y="66887"/>
                  </a:lnTo>
                  <a:lnTo>
                    <a:pt x="354387" y="74456"/>
                  </a:lnTo>
                  <a:lnTo>
                    <a:pt x="360537" y="82227"/>
                  </a:lnTo>
                  <a:lnTo>
                    <a:pt x="366090" y="90207"/>
                  </a:lnTo>
                  <a:lnTo>
                    <a:pt x="371246" y="98592"/>
                  </a:lnTo>
                  <a:lnTo>
                    <a:pt x="376005" y="107183"/>
                  </a:lnTo>
                  <a:lnTo>
                    <a:pt x="380564" y="115981"/>
                  </a:lnTo>
                  <a:lnTo>
                    <a:pt x="384332" y="124982"/>
                  </a:lnTo>
                  <a:lnTo>
                    <a:pt x="388101" y="134388"/>
                  </a:lnTo>
                  <a:lnTo>
                    <a:pt x="391276" y="143798"/>
                  </a:lnTo>
                  <a:lnTo>
                    <a:pt x="393853" y="153618"/>
                  </a:lnTo>
                  <a:lnTo>
                    <a:pt x="396035" y="163437"/>
                  </a:lnTo>
                  <a:lnTo>
                    <a:pt x="398016" y="173663"/>
                  </a:lnTo>
                  <a:lnTo>
                    <a:pt x="399009" y="183893"/>
                  </a:lnTo>
                  <a:lnTo>
                    <a:pt x="400000" y="194323"/>
                  </a:lnTo>
                  <a:lnTo>
                    <a:pt x="400200" y="204959"/>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5" name="ïślidè"/>
            <p:cNvSpPr/>
            <p:nvPr/>
          </p:nvSpPr>
          <p:spPr>
            <a:xfrm flipH="1">
              <a:off x="6526682" y="3070399"/>
              <a:ext cx="686059" cy="701676"/>
            </a:xfrm>
            <a:custGeom>
              <a:avLst/>
              <a:gdLst/>
              <a:ahLst/>
              <a:cxnLst/>
              <a:rect l="0" t="0" r="0" b="0"/>
              <a:pathLst>
                <a:path w="686059" h="701676">
                  <a:moveTo>
                    <a:pt x="686059" y="350937"/>
                  </a:moveTo>
                  <a:lnTo>
                    <a:pt x="685659" y="369128"/>
                  </a:lnTo>
                  <a:lnTo>
                    <a:pt x="684270" y="386910"/>
                  </a:lnTo>
                  <a:lnTo>
                    <a:pt x="681885" y="404487"/>
                  </a:lnTo>
                  <a:lnTo>
                    <a:pt x="679107" y="421655"/>
                  </a:lnTo>
                  <a:lnTo>
                    <a:pt x="675339" y="438624"/>
                  </a:lnTo>
                  <a:lnTo>
                    <a:pt x="670571" y="455177"/>
                  </a:lnTo>
                  <a:lnTo>
                    <a:pt x="665014" y="471526"/>
                  </a:lnTo>
                  <a:lnTo>
                    <a:pt x="659057" y="487472"/>
                  </a:lnTo>
                  <a:lnTo>
                    <a:pt x="652111" y="503207"/>
                  </a:lnTo>
                  <a:lnTo>
                    <a:pt x="644570" y="518129"/>
                  </a:lnTo>
                  <a:lnTo>
                    <a:pt x="636428" y="533052"/>
                  </a:lnTo>
                  <a:lnTo>
                    <a:pt x="627492" y="547155"/>
                  </a:lnTo>
                  <a:lnTo>
                    <a:pt x="617768" y="560850"/>
                  </a:lnTo>
                  <a:lnTo>
                    <a:pt x="607642" y="574135"/>
                  </a:lnTo>
                  <a:lnTo>
                    <a:pt x="596923" y="586806"/>
                  </a:lnTo>
                  <a:lnTo>
                    <a:pt x="585609" y="599068"/>
                  </a:lnTo>
                  <a:lnTo>
                    <a:pt x="573700" y="610517"/>
                  </a:lnTo>
                  <a:lnTo>
                    <a:pt x="561191" y="621550"/>
                  </a:lnTo>
                  <a:lnTo>
                    <a:pt x="548287" y="632181"/>
                  </a:lnTo>
                  <a:lnTo>
                    <a:pt x="534789" y="641993"/>
                  </a:lnTo>
                  <a:lnTo>
                    <a:pt x="520896" y="650986"/>
                  </a:lnTo>
                  <a:lnTo>
                    <a:pt x="506603" y="659365"/>
                  </a:lnTo>
                  <a:lnTo>
                    <a:pt x="491710" y="667130"/>
                  </a:lnTo>
                  <a:lnTo>
                    <a:pt x="476428" y="674083"/>
                  </a:lnTo>
                  <a:lnTo>
                    <a:pt x="460946" y="680620"/>
                  </a:lnTo>
                  <a:lnTo>
                    <a:pt x="445064" y="686140"/>
                  </a:lnTo>
                  <a:lnTo>
                    <a:pt x="428787" y="690636"/>
                  </a:lnTo>
                  <a:lnTo>
                    <a:pt x="412110" y="694724"/>
                  </a:lnTo>
                  <a:lnTo>
                    <a:pt x="395233" y="697788"/>
                  </a:lnTo>
                  <a:lnTo>
                    <a:pt x="377967" y="700039"/>
                  </a:lnTo>
                  <a:lnTo>
                    <a:pt x="360696" y="701267"/>
                  </a:lnTo>
                  <a:lnTo>
                    <a:pt x="343030" y="701676"/>
                  </a:lnTo>
                  <a:lnTo>
                    <a:pt x="325358" y="701267"/>
                  </a:lnTo>
                  <a:lnTo>
                    <a:pt x="308086" y="700039"/>
                  </a:lnTo>
                  <a:lnTo>
                    <a:pt x="290820" y="697788"/>
                  </a:lnTo>
                  <a:lnTo>
                    <a:pt x="273943" y="694724"/>
                  </a:lnTo>
                  <a:lnTo>
                    <a:pt x="257272" y="690636"/>
                  </a:lnTo>
                  <a:lnTo>
                    <a:pt x="240990" y="686140"/>
                  </a:lnTo>
                  <a:lnTo>
                    <a:pt x="225113" y="680620"/>
                  </a:lnTo>
                  <a:lnTo>
                    <a:pt x="209625" y="674083"/>
                  </a:lnTo>
                  <a:lnTo>
                    <a:pt x="194143" y="667130"/>
                  </a:lnTo>
                  <a:lnTo>
                    <a:pt x="179450" y="659365"/>
                  </a:lnTo>
                  <a:lnTo>
                    <a:pt x="164963" y="650986"/>
                  </a:lnTo>
                  <a:lnTo>
                    <a:pt x="151265" y="641993"/>
                  </a:lnTo>
                  <a:lnTo>
                    <a:pt x="137766" y="632181"/>
                  </a:lnTo>
                  <a:lnTo>
                    <a:pt x="124863" y="621550"/>
                  </a:lnTo>
                  <a:lnTo>
                    <a:pt x="112354" y="610517"/>
                  </a:lnTo>
                  <a:lnTo>
                    <a:pt x="100445" y="599068"/>
                  </a:lnTo>
                  <a:lnTo>
                    <a:pt x="88930" y="586806"/>
                  </a:lnTo>
                  <a:lnTo>
                    <a:pt x="78211" y="574135"/>
                  </a:lnTo>
                  <a:lnTo>
                    <a:pt x="68086" y="560850"/>
                  </a:lnTo>
                  <a:lnTo>
                    <a:pt x="58561" y="547155"/>
                  </a:lnTo>
                  <a:lnTo>
                    <a:pt x="49625" y="533052"/>
                  </a:lnTo>
                  <a:lnTo>
                    <a:pt x="41484" y="518129"/>
                  </a:lnTo>
                  <a:lnTo>
                    <a:pt x="33743" y="503207"/>
                  </a:lnTo>
                  <a:lnTo>
                    <a:pt x="26996" y="487472"/>
                  </a:lnTo>
                  <a:lnTo>
                    <a:pt x="20645" y="471526"/>
                  </a:lnTo>
                  <a:lnTo>
                    <a:pt x="15282" y="455177"/>
                  </a:lnTo>
                  <a:lnTo>
                    <a:pt x="10720" y="438624"/>
                  </a:lnTo>
                  <a:lnTo>
                    <a:pt x="6946" y="421655"/>
                  </a:lnTo>
                  <a:lnTo>
                    <a:pt x="3968" y="404487"/>
                  </a:lnTo>
                  <a:lnTo>
                    <a:pt x="1784" y="386910"/>
                  </a:lnTo>
                  <a:lnTo>
                    <a:pt x="394" y="369128"/>
                  </a:lnTo>
                  <a:lnTo>
                    <a:pt x="0" y="350937"/>
                  </a:lnTo>
                  <a:lnTo>
                    <a:pt x="394" y="332951"/>
                  </a:lnTo>
                  <a:lnTo>
                    <a:pt x="1784" y="315169"/>
                  </a:lnTo>
                  <a:lnTo>
                    <a:pt x="3968" y="297388"/>
                  </a:lnTo>
                  <a:lnTo>
                    <a:pt x="6946" y="280220"/>
                  </a:lnTo>
                  <a:lnTo>
                    <a:pt x="10720" y="263251"/>
                  </a:lnTo>
                  <a:lnTo>
                    <a:pt x="15282" y="246698"/>
                  </a:lnTo>
                  <a:lnTo>
                    <a:pt x="20645" y="230349"/>
                  </a:lnTo>
                  <a:lnTo>
                    <a:pt x="26996" y="214403"/>
                  </a:lnTo>
                  <a:lnTo>
                    <a:pt x="33743" y="198873"/>
                  </a:lnTo>
                  <a:lnTo>
                    <a:pt x="41484" y="183746"/>
                  </a:lnTo>
                  <a:lnTo>
                    <a:pt x="49625" y="169028"/>
                  </a:lnTo>
                  <a:lnTo>
                    <a:pt x="58561" y="154720"/>
                  </a:lnTo>
                  <a:lnTo>
                    <a:pt x="68086" y="141025"/>
                  </a:lnTo>
                  <a:lnTo>
                    <a:pt x="78211" y="127740"/>
                  </a:lnTo>
                  <a:lnTo>
                    <a:pt x="88930" y="114864"/>
                  </a:lnTo>
                  <a:lnTo>
                    <a:pt x="100445" y="102807"/>
                  </a:lnTo>
                  <a:lnTo>
                    <a:pt x="112354" y="91358"/>
                  </a:lnTo>
                  <a:lnTo>
                    <a:pt x="124863" y="80324"/>
                  </a:lnTo>
                  <a:lnTo>
                    <a:pt x="137766" y="69899"/>
                  </a:lnTo>
                  <a:lnTo>
                    <a:pt x="151265" y="59882"/>
                  </a:lnTo>
                  <a:lnTo>
                    <a:pt x="164963" y="50889"/>
                  </a:lnTo>
                  <a:lnTo>
                    <a:pt x="179450" y="42510"/>
                  </a:lnTo>
                  <a:lnTo>
                    <a:pt x="194143" y="34745"/>
                  </a:lnTo>
                  <a:lnTo>
                    <a:pt x="209625" y="27792"/>
                  </a:lnTo>
                  <a:lnTo>
                    <a:pt x="225113" y="21255"/>
                  </a:lnTo>
                  <a:lnTo>
                    <a:pt x="240990" y="15735"/>
                  </a:lnTo>
                  <a:lnTo>
                    <a:pt x="257272" y="11034"/>
                  </a:lnTo>
                  <a:lnTo>
                    <a:pt x="273943" y="7151"/>
                  </a:lnTo>
                  <a:lnTo>
                    <a:pt x="290820" y="4087"/>
                  </a:lnTo>
                  <a:lnTo>
                    <a:pt x="308086" y="1836"/>
                  </a:lnTo>
                  <a:lnTo>
                    <a:pt x="325358" y="608"/>
                  </a:lnTo>
                  <a:lnTo>
                    <a:pt x="343030" y="0"/>
                  </a:lnTo>
                  <a:lnTo>
                    <a:pt x="360696" y="608"/>
                  </a:lnTo>
                  <a:lnTo>
                    <a:pt x="377967" y="1836"/>
                  </a:lnTo>
                  <a:lnTo>
                    <a:pt x="395233" y="4087"/>
                  </a:lnTo>
                  <a:lnTo>
                    <a:pt x="412110" y="7151"/>
                  </a:lnTo>
                  <a:lnTo>
                    <a:pt x="428787" y="11034"/>
                  </a:lnTo>
                  <a:lnTo>
                    <a:pt x="445064" y="15735"/>
                  </a:lnTo>
                  <a:lnTo>
                    <a:pt x="460946" y="21255"/>
                  </a:lnTo>
                  <a:lnTo>
                    <a:pt x="476428" y="27792"/>
                  </a:lnTo>
                  <a:lnTo>
                    <a:pt x="491710" y="34745"/>
                  </a:lnTo>
                  <a:lnTo>
                    <a:pt x="506603" y="42510"/>
                  </a:lnTo>
                  <a:lnTo>
                    <a:pt x="520896" y="50889"/>
                  </a:lnTo>
                  <a:lnTo>
                    <a:pt x="534789" y="59882"/>
                  </a:lnTo>
                  <a:lnTo>
                    <a:pt x="548287" y="69899"/>
                  </a:lnTo>
                  <a:lnTo>
                    <a:pt x="561191" y="80324"/>
                  </a:lnTo>
                  <a:lnTo>
                    <a:pt x="573700" y="91358"/>
                  </a:lnTo>
                  <a:lnTo>
                    <a:pt x="585609" y="102807"/>
                  </a:lnTo>
                  <a:lnTo>
                    <a:pt x="596923" y="114864"/>
                  </a:lnTo>
                  <a:lnTo>
                    <a:pt x="607642" y="127740"/>
                  </a:lnTo>
                  <a:lnTo>
                    <a:pt x="617768" y="141025"/>
                  </a:lnTo>
                  <a:lnTo>
                    <a:pt x="627492" y="154720"/>
                  </a:lnTo>
                  <a:lnTo>
                    <a:pt x="636428" y="169028"/>
                  </a:lnTo>
                  <a:lnTo>
                    <a:pt x="644570" y="183746"/>
                  </a:lnTo>
                  <a:lnTo>
                    <a:pt x="652111" y="198873"/>
                  </a:lnTo>
                  <a:lnTo>
                    <a:pt x="659057" y="214403"/>
                  </a:lnTo>
                  <a:lnTo>
                    <a:pt x="665014" y="230349"/>
                  </a:lnTo>
                  <a:lnTo>
                    <a:pt x="670571" y="246698"/>
                  </a:lnTo>
                  <a:lnTo>
                    <a:pt x="675339" y="263251"/>
                  </a:lnTo>
                  <a:lnTo>
                    <a:pt x="679107" y="280220"/>
                  </a:lnTo>
                  <a:lnTo>
                    <a:pt x="681885" y="297388"/>
                  </a:lnTo>
                  <a:lnTo>
                    <a:pt x="684270" y="315169"/>
                  </a:lnTo>
                  <a:lnTo>
                    <a:pt x="685659" y="332951"/>
                  </a:lnTo>
                  <a:lnTo>
                    <a:pt x="686059" y="350937"/>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6" name="íṡ1ïḍê"/>
            <p:cNvSpPr/>
            <p:nvPr/>
          </p:nvSpPr>
          <p:spPr>
            <a:xfrm flipH="1">
              <a:off x="6601168" y="4346853"/>
              <a:ext cx="545512" cy="558152"/>
            </a:xfrm>
            <a:custGeom>
              <a:avLst/>
              <a:gdLst/>
              <a:ahLst/>
              <a:cxnLst/>
              <a:rect l="0" t="0" r="0" b="0"/>
              <a:pathLst>
                <a:path w="545512" h="558152">
                  <a:moveTo>
                    <a:pt x="545507" y="279076"/>
                  </a:moveTo>
                  <a:lnTo>
                    <a:pt x="545312" y="293383"/>
                  </a:lnTo>
                  <a:lnTo>
                    <a:pt x="544316" y="307695"/>
                  </a:lnTo>
                  <a:lnTo>
                    <a:pt x="542530" y="321598"/>
                  </a:lnTo>
                  <a:lnTo>
                    <a:pt x="540148" y="335296"/>
                  </a:lnTo>
                  <a:lnTo>
                    <a:pt x="536970" y="348794"/>
                  </a:lnTo>
                  <a:lnTo>
                    <a:pt x="533197" y="362083"/>
                  </a:lnTo>
                  <a:lnTo>
                    <a:pt x="529224" y="374962"/>
                  </a:lnTo>
                  <a:lnTo>
                    <a:pt x="524064" y="387637"/>
                  </a:lnTo>
                  <a:lnTo>
                    <a:pt x="518700" y="399907"/>
                  </a:lnTo>
                  <a:lnTo>
                    <a:pt x="512745" y="412172"/>
                  </a:lnTo>
                  <a:lnTo>
                    <a:pt x="505990" y="423823"/>
                  </a:lnTo>
                  <a:lnTo>
                    <a:pt x="499039" y="435070"/>
                  </a:lnTo>
                  <a:lnTo>
                    <a:pt x="491297" y="445908"/>
                  </a:lnTo>
                  <a:lnTo>
                    <a:pt x="483351" y="456536"/>
                  </a:lnTo>
                  <a:lnTo>
                    <a:pt x="474614" y="466759"/>
                  </a:lnTo>
                  <a:lnTo>
                    <a:pt x="465876" y="476369"/>
                  </a:lnTo>
                  <a:lnTo>
                    <a:pt x="456344" y="485774"/>
                  </a:lnTo>
                  <a:lnTo>
                    <a:pt x="446415" y="494360"/>
                  </a:lnTo>
                  <a:lnTo>
                    <a:pt x="436091" y="502741"/>
                  </a:lnTo>
                  <a:lnTo>
                    <a:pt x="425368" y="510514"/>
                  </a:lnTo>
                  <a:lnTo>
                    <a:pt x="414244" y="517872"/>
                  </a:lnTo>
                  <a:lnTo>
                    <a:pt x="402729" y="524416"/>
                  </a:lnTo>
                  <a:lnTo>
                    <a:pt x="391009" y="530547"/>
                  </a:lnTo>
                  <a:lnTo>
                    <a:pt x="378899" y="536068"/>
                  </a:lnTo>
                  <a:lnTo>
                    <a:pt x="366584" y="541180"/>
                  </a:lnTo>
                  <a:lnTo>
                    <a:pt x="353874" y="545677"/>
                  </a:lnTo>
                  <a:lnTo>
                    <a:pt x="340968" y="549356"/>
                  </a:lnTo>
                  <a:lnTo>
                    <a:pt x="327662" y="552426"/>
                  </a:lnTo>
                  <a:lnTo>
                    <a:pt x="314356" y="554878"/>
                  </a:lnTo>
                  <a:lnTo>
                    <a:pt x="300654" y="556719"/>
                  </a:lnTo>
                  <a:lnTo>
                    <a:pt x="286753" y="557743"/>
                  </a:lnTo>
                  <a:lnTo>
                    <a:pt x="272656" y="558152"/>
                  </a:lnTo>
                  <a:lnTo>
                    <a:pt x="258555" y="557743"/>
                  </a:lnTo>
                  <a:lnTo>
                    <a:pt x="244653" y="556719"/>
                  </a:lnTo>
                  <a:lnTo>
                    <a:pt x="231152" y="554878"/>
                  </a:lnTo>
                  <a:lnTo>
                    <a:pt x="217646" y="552426"/>
                  </a:lnTo>
                  <a:lnTo>
                    <a:pt x="204540" y="549356"/>
                  </a:lnTo>
                  <a:lnTo>
                    <a:pt x="191634" y="545677"/>
                  </a:lnTo>
                  <a:lnTo>
                    <a:pt x="178923" y="541180"/>
                  </a:lnTo>
                  <a:lnTo>
                    <a:pt x="166608" y="536068"/>
                  </a:lnTo>
                  <a:lnTo>
                    <a:pt x="154498" y="530547"/>
                  </a:lnTo>
                  <a:lnTo>
                    <a:pt x="142779" y="524416"/>
                  </a:lnTo>
                  <a:lnTo>
                    <a:pt x="131264" y="517872"/>
                  </a:lnTo>
                  <a:lnTo>
                    <a:pt x="120140" y="510514"/>
                  </a:lnTo>
                  <a:lnTo>
                    <a:pt x="109416" y="502741"/>
                  </a:lnTo>
                  <a:lnTo>
                    <a:pt x="99092" y="494360"/>
                  </a:lnTo>
                  <a:lnTo>
                    <a:pt x="89164" y="485774"/>
                  </a:lnTo>
                  <a:lnTo>
                    <a:pt x="79827" y="476369"/>
                  </a:lnTo>
                  <a:lnTo>
                    <a:pt x="70894" y="466759"/>
                  </a:lnTo>
                  <a:lnTo>
                    <a:pt x="62157" y="456536"/>
                  </a:lnTo>
                  <a:lnTo>
                    <a:pt x="54210" y="445908"/>
                  </a:lnTo>
                  <a:lnTo>
                    <a:pt x="46664" y="435070"/>
                  </a:lnTo>
                  <a:lnTo>
                    <a:pt x="39518" y="423823"/>
                  </a:lnTo>
                  <a:lnTo>
                    <a:pt x="32763" y="412172"/>
                  </a:lnTo>
                  <a:lnTo>
                    <a:pt x="26807" y="399907"/>
                  </a:lnTo>
                  <a:lnTo>
                    <a:pt x="21248" y="387637"/>
                  </a:lnTo>
                  <a:lnTo>
                    <a:pt x="16284" y="374962"/>
                  </a:lnTo>
                  <a:lnTo>
                    <a:pt x="12310" y="362083"/>
                  </a:lnTo>
                  <a:lnTo>
                    <a:pt x="8537" y="348794"/>
                  </a:lnTo>
                  <a:lnTo>
                    <a:pt x="5560" y="335296"/>
                  </a:lnTo>
                  <a:lnTo>
                    <a:pt x="2978" y="321598"/>
                  </a:lnTo>
                  <a:lnTo>
                    <a:pt x="1191" y="307695"/>
                  </a:lnTo>
                  <a:lnTo>
                    <a:pt x="395" y="293383"/>
                  </a:lnTo>
                  <a:lnTo>
                    <a:pt x="0" y="279076"/>
                  </a:lnTo>
                  <a:lnTo>
                    <a:pt x="395" y="264764"/>
                  </a:lnTo>
                  <a:lnTo>
                    <a:pt x="1191" y="250657"/>
                  </a:lnTo>
                  <a:lnTo>
                    <a:pt x="2978" y="236754"/>
                  </a:lnTo>
                  <a:lnTo>
                    <a:pt x="5560" y="223056"/>
                  </a:lnTo>
                  <a:lnTo>
                    <a:pt x="8537" y="209558"/>
                  </a:lnTo>
                  <a:lnTo>
                    <a:pt x="12310" y="196269"/>
                  </a:lnTo>
                  <a:lnTo>
                    <a:pt x="16284" y="183185"/>
                  </a:lnTo>
                  <a:lnTo>
                    <a:pt x="21248" y="170511"/>
                  </a:lnTo>
                  <a:lnTo>
                    <a:pt x="26807" y="158241"/>
                  </a:lnTo>
                  <a:lnTo>
                    <a:pt x="32763" y="145975"/>
                  </a:lnTo>
                  <a:lnTo>
                    <a:pt x="39518" y="134324"/>
                  </a:lnTo>
                  <a:lnTo>
                    <a:pt x="46664" y="123077"/>
                  </a:lnTo>
                  <a:lnTo>
                    <a:pt x="54210" y="112240"/>
                  </a:lnTo>
                  <a:lnTo>
                    <a:pt x="62157" y="101612"/>
                  </a:lnTo>
                  <a:lnTo>
                    <a:pt x="70894" y="91593"/>
                  </a:lnTo>
                  <a:lnTo>
                    <a:pt x="79827" y="81779"/>
                  </a:lnTo>
                  <a:lnTo>
                    <a:pt x="89164" y="72578"/>
                  </a:lnTo>
                  <a:lnTo>
                    <a:pt x="99092" y="63787"/>
                  </a:lnTo>
                  <a:lnTo>
                    <a:pt x="109416" y="55406"/>
                  </a:lnTo>
                  <a:lnTo>
                    <a:pt x="120140" y="47634"/>
                  </a:lnTo>
                  <a:lnTo>
                    <a:pt x="131264" y="40480"/>
                  </a:lnTo>
                  <a:lnTo>
                    <a:pt x="142779" y="33731"/>
                  </a:lnTo>
                  <a:lnTo>
                    <a:pt x="154498" y="27601"/>
                  </a:lnTo>
                  <a:lnTo>
                    <a:pt x="166608" y="21875"/>
                  </a:lnTo>
                  <a:lnTo>
                    <a:pt x="178923" y="16968"/>
                  </a:lnTo>
                  <a:lnTo>
                    <a:pt x="191634" y="12675"/>
                  </a:lnTo>
                  <a:lnTo>
                    <a:pt x="204540" y="8791"/>
                  </a:lnTo>
                  <a:lnTo>
                    <a:pt x="217646" y="5721"/>
                  </a:lnTo>
                  <a:lnTo>
                    <a:pt x="231152" y="3270"/>
                  </a:lnTo>
                  <a:lnTo>
                    <a:pt x="244653" y="1633"/>
                  </a:lnTo>
                  <a:lnTo>
                    <a:pt x="258555" y="405"/>
                  </a:lnTo>
                  <a:lnTo>
                    <a:pt x="272656" y="0"/>
                  </a:lnTo>
                  <a:lnTo>
                    <a:pt x="286753" y="405"/>
                  </a:lnTo>
                  <a:lnTo>
                    <a:pt x="300654" y="1633"/>
                  </a:lnTo>
                  <a:lnTo>
                    <a:pt x="314356" y="3270"/>
                  </a:lnTo>
                  <a:lnTo>
                    <a:pt x="327662" y="5721"/>
                  </a:lnTo>
                  <a:lnTo>
                    <a:pt x="340968" y="8791"/>
                  </a:lnTo>
                  <a:lnTo>
                    <a:pt x="353874" y="12675"/>
                  </a:lnTo>
                  <a:lnTo>
                    <a:pt x="366584" y="16968"/>
                  </a:lnTo>
                  <a:lnTo>
                    <a:pt x="378899" y="21875"/>
                  </a:lnTo>
                  <a:lnTo>
                    <a:pt x="391009" y="27601"/>
                  </a:lnTo>
                  <a:lnTo>
                    <a:pt x="402729" y="33731"/>
                  </a:lnTo>
                  <a:lnTo>
                    <a:pt x="414244" y="40480"/>
                  </a:lnTo>
                  <a:lnTo>
                    <a:pt x="425368" y="47634"/>
                  </a:lnTo>
                  <a:lnTo>
                    <a:pt x="436091" y="55406"/>
                  </a:lnTo>
                  <a:lnTo>
                    <a:pt x="446415" y="63787"/>
                  </a:lnTo>
                  <a:lnTo>
                    <a:pt x="456344" y="72578"/>
                  </a:lnTo>
                  <a:lnTo>
                    <a:pt x="465876" y="81779"/>
                  </a:lnTo>
                  <a:lnTo>
                    <a:pt x="474614" y="91593"/>
                  </a:lnTo>
                  <a:lnTo>
                    <a:pt x="483351" y="101612"/>
                  </a:lnTo>
                  <a:lnTo>
                    <a:pt x="491297" y="112240"/>
                  </a:lnTo>
                  <a:lnTo>
                    <a:pt x="499039" y="123077"/>
                  </a:lnTo>
                  <a:lnTo>
                    <a:pt x="505990" y="134324"/>
                  </a:lnTo>
                  <a:lnTo>
                    <a:pt x="512745" y="145975"/>
                  </a:lnTo>
                  <a:lnTo>
                    <a:pt x="518700" y="158241"/>
                  </a:lnTo>
                  <a:lnTo>
                    <a:pt x="524064" y="170511"/>
                  </a:lnTo>
                  <a:lnTo>
                    <a:pt x="529224" y="183185"/>
                  </a:lnTo>
                  <a:lnTo>
                    <a:pt x="533197" y="196269"/>
                  </a:lnTo>
                  <a:lnTo>
                    <a:pt x="536970" y="209558"/>
                  </a:lnTo>
                  <a:lnTo>
                    <a:pt x="540148" y="223056"/>
                  </a:lnTo>
                  <a:lnTo>
                    <a:pt x="542530" y="236754"/>
                  </a:lnTo>
                  <a:lnTo>
                    <a:pt x="544316" y="250657"/>
                  </a:lnTo>
                  <a:lnTo>
                    <a:pt x="545312" y="264764"/>
                  </a:lnTo>
                  <a:lnTo>
                    <a:pt x="545507" y="279076"/>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7" name="íşlîḓè"/>
            <p:cNvSpPr/>
            <p:nvPr/>
          </p:nvSpPr>
          <p:spPr>
            <a:xfrm flipH="1">
              <a:off x="6898144" y="3865804"/>
              <a:ext cx="345412" cy="353290"/>
            </a:xfrm>
            <a:custGeom>
              <a:avLst/>
              <a:gdLst/>
              <a:ahLst/>
              <a:cxnLst/>
              <a:rect l="0" t="0" r="0" b="0"/>
              <a:pathLst>
                <a:path w="345412" h="353290">
                  <a:moveTo>
                    <a:pt x="345412" y="176645"/>
                  </a:moveTo>
                  <a:lnTo>
                    <a:pt x="345211" y="185845"/>
                  </a:lnTo>
                  <a:lnTo>
                    <a:pt x="344615" y="194636"/>
                  </a:lnTo>
                  <a:lnTo>
                    <a:pt x="343423" y="203630"/>
                  </a:lnTo>
                  <a:lnTo>
                    <a:pt x="342033" y="212422"/>
                  </a:lnTo>
                  <a:lnTo>
                    <a:pt x="340047" y="221009"/>
                  </a:lnTo>
                  <a:lnTo>
                    <a:pt x="337663" y="229188"/>
                  </a:lnTo>
                  <a:lnTo>
                    <a:pt x="334883" y="237570"/>
                  </a:lnTo>
                  <a:lnTo>
                    <a:pt x="331705" y="245542"/>
                  </a:lnTo>
                  <a:lnTo>
                    <a:pt x="328328" y="253109"/>
                  </a:lnTo>
                  <a:lnTo>
                    <a:pt x="324753" y="260878"/>
                  </a:lnTo>
                  <a:lnTo>
                    <a:pt x="320384" y="268238"/>
                  </a:lnTo>
                  <a:lnTo>
                    <a:pt x="316015" y="275599"/>
                  </a:lnTo>
                  <a:lnTo>
                    <a:pt x="311049" y="282343"/>
                  </a:lnTo>
                  <a:lnTo>
                    <a:pt x="306081" y="289091"/>
                  </a:lnTo>
                  <a:lnTo>
                    <a:pt x="300520" y="295430"/>
                  </a:lnTo>
                  <a:lnTo>
                    <a:pt x="294760" y="301562"/>
                  </a:lnTo>
                  <a:lnTo>
                    <a:pt x="288802" y="307289"/>
                  </a:lnTo>
                  <a:lnTo>
                    <a:pt x="282446" y="313012"/>
                  </a:lnTo>
                  <a:lnTo>
                    <a:pt x="276091" y="318123"/>
                  </a:lnTo>
                  <a:lnTo>
                    <a:pt x="269338" y="323234"/>
                  </a:lnTo>
                  <a:lnTo>
                    <a:pt x="262185" y="327732"/>
                  </a:lnTo>
                  <a:lnTo>
                    <a:pt x="255035" y="332025"/>
                  </a:lnTo>
                  <a:lnTo>
                    <a:pt x="247488" y="335911"/>
                  </a:lnTo>
                  <a:lnTo>
                    <a:pt x="239940" y="339385"/>
                  </a:lnTo>
                  <a:lnTo>
                    <a:pt x="232195" y="342656"/>
                  </a:lnTo>
                  <a:lnTo>
                    <a:pt x="224247" y="345314"/>
                  </a:lnTo>
                  <a:lnTo>
                    <a:pt x="215906" y="347770"/>
                  </a:lnTo>
                  <a:lnTo>
                    <a:pt x="207564" y="349813"/>
                  </a:lnTo>
                  <a:lnTo>
                    <a:pt x="199024" y="351244"/>
                  </a:lnTo>
                  <a:lnTo>
                    <a:pt x="190480" y="352472"/>
                  </a:lnTo>
                  <a:lnTo>
                    <a:pt x="181543" y="353084"/>
                  </a:lnTo>
                  <a:lnTo>
                    <a:pt x="172804" y="353290"/>
                  </a:lnTo>
                  <a:lnTo>
                    <a:pt x="163866" y="353084"/>
                  </a:lnTo>
                  <a:lnTo>
                    <a:pt x="154929" y="352472"/>
                  </a:lnTo>
                  <a:lnTo>
                    <a:pt x="146386" y="351244"/>
                  </a:lnTo>
                  <a:lnTo>
                    <a:pt x="137845" y="349813"/>
                  </a:lnTo>
                  <a:lnTo>
                    <a:pt x="129504" y="347770"/>
                  </a:lnTo>
                  <a:lnTo>
                    <a:pt x="121361" y="345314"/>
                  </a:lnTo>
                  <a:lnTo>
                    <a:pt x="113215" y="342656"/>
                  </a:lnTo>
                  <a:lnTo>
                    <a:pt x="105469" y="339385"/>
                  </a:lnTo>
                  <a:lnTo>
                    <a:pt x="97723" y="335911"/>
                  </a:lnTo>
                  <a:lnTo>
                    <a:pt x="90374" y="332025"/>
                  </a:lnTo>
                  <a:lnTo>
                    <a:pt x="83026" y="327732"/>
                  </a:lnTo>
                  <a:lnTo>
                    <a:pt x="76071" y="323234"/>
                  </a:lnTo>
                  <a:lnTo>
                    <a:pt x="69318" y="318123"/>
                  </a:lnTo>
                  <a:lnTo>
                    <a:pt x="62764" y="313012"/>
                  </a:lnTo>
                  <a:lnTo>
                    <a:pt x="56409" y="307289"/>
                  </a:lnTo>
                  <a:lnTo>
                    <a:pt x="50649" y="301562"/>
                  </a:lnTo>
                  <a:lnTo>
                    <a:pt x="44691" y="295430"/>
                  </a:lnTo>
                  <a:lnTo>
                    <a:pt x="39328" y="289091"/>
                  </a:lnTo>
                  <a:lnTo>
                    <a:pt x="34161" y="282343"/>
                  </a:lnTo>
                  <a:lnTo>
                    <a:pt x="29395" y="275599"/>
                  </a:lnTo>
                  <a:lnTo>
                    <a:pt x="24826" y="268238"/>
                  </a:lnTo>
                  <a:lnTo>
                    <a:pt x="20854" y="260878"/>
                  </a:lnTo>
                  <a:lnTo>
                    <a:pt x="16882" y="253109"/>
                  </a:lnTo>
                  <a:lnTo>
                    <a:pt x="13704" y="245542"/>
                  </a:lnTo>
                  <a:lnTo>
                    <a:pt x="10328" y="237570"/>
                  </a:lnTo>
                  <a:lnTo>
                    <a:pt x="7746" y="229188"/>
                  </a:lnTo>
                  <a:lnTo>
                    <a:pt x="5363" y="221009"/>
                  </a:lnTo>
                  <a:lnTo>
                    <a:pt x="3575" y="212422"/>
                  </a:lnTo>
                  <a:lnTo>
                    <a:pt x="1986" y="203630"/>
                  </a:lnTo>
                  <a:lnTo>
                    <a:pt x="794" y="194636"/>
                  </a:lnTo>
                  <a:lnTo>
                    <a:pt x="199" y="185845"/>
                  </a:lnTo>
                  <a:lnTo>
                    <a:pt x="0" y="176645"/>
                  </a:lnTo>
                  <a:lnTo>
                    <a:pt x="199" y="167648"/>
                  </a:lnTo>
                  <a:lnTo>
                    <a:pt x="794" y="158651"/>
                  </a:lnTo>
                  <a:lnTo>
                    <a:pt x="1986" y="149860"/>
                  </a:lnTo>
                  <a:lnTo>
                    <a:pt x="3575" y="141069"/>
                  </a:lnTo>
                  <a:lnTo>
                    <a:pt x="5363" y="132484"/>
                  </a:lnTo>
                  <a:lnTo>
                    <a:pt x="7746" y="124099"/>
                  </a:lnTo>
                  <a:lnTo>
                    <a:pt x="10328" y="115923"/>
                  </a:lnTo>
                  <a:lnTo>
                    <a:pt x="13704" y="107948"/>
                  </a:lnTo>
                  <a:lnTo>
                    <a:pt x="16882" y="99975"/>
                  </a:lnTo>
                  <a:lnTo>
                    <a:pt x="20854" y="92615"/>
                  </a:lnTo>
                  <a:lnTo>
                    <a:pt x="24826" y="85049"/>
                  </a:lnTo>
                  <a:lnTo>
                    <a:pt x="29395" y="77895"/>
                  </a:lnTo>
                  <a:lnTo>
                    <a:pt x="34161" y="70944"/>
                  </a:lnTo>
                  <a:lnTo>
                    <a:pt x="39328" y="64196"/>
                  </a:lnTo>
                  <a:lnTo>
                    <a:pt x="44691" y="57857"/>
                  </a:lnTo>
                  <a:lnTo>
                    <a:pt x="50649" y="51725"/>
                  </a:lnTo>
                  <a:lnTo>
                    <a:pt x="56409" y="46001"/>
                  </a:lnTo>
                  <a:lnTo>
                    <a:pt x="62764" y="40481"/>
                  </a:lnTo>
                  <a:lnTo>
                    <a:pt x="69318" y="35164"/>
                  </a:lnTo>
                  <a:lnTo>
                    <a:pt x="76071" y="30256"/>
                  </a:lnTo>
                  <a:lnTo>
                    <a:pt x="83026" y="25555"/>
                  </a:lnTo>
                  <a:lnTo>
                    <a:pt x="90374" y="21465"/>
                  </a:lnTo>
                  <a:lnTo>
                    <a:pt x="97723" y="17376"/>
                  </a:lnTo>
                  <a:lnTo>
                    <a:pt x="105469" y="13902"/>
                  </a:lnTo>
                  <a:lnTo>
                    <a:pt x="113215" y="10834"/>
                  </a:lnTo>
                  <a:lnTo>
                    <a:pt x="121361" y="7973"/>
                  </a:lnTo>
                  <a:lnTo>
                    <a:pt x="129504" y="5520"/>
                  </a:lnTo>
                  <a:lnTo>
                    <a:pt x="137845" y="3474"/>
                  </a:lnTo>
                  <a:lnTo>
                    <a:pt x="146386" y="1840"/>
                  </a:lnTo>
                  <a:lnTo>
                    <a:pt x="154929" y="816"/>
                  </a:lnTo>
                  <a:lnTo>
                    <a:pt x="163866" y="203"/>
                  </a:lnTo>
                  <a:lnTo>
                    <a:pt x="172804" y="0"/>
                  </a:lnTo>
                  <a:lnTo>
                    <a:pt x="181543" y="203"/>
                  </a:lnTo>
                  <a:lnTo>
                    <a:pt x="190480" y="816"/>
                  </a:lnTo>
                  <a:lnTo>
                    <a:pt x="199024" y="1840"/>
                  </a:lnTo>
                  <a:lnTo>
                    <a:pt x="207564" y="3474"/>
                  </a:lnTo>
                  <a:lnTo>
                    <a:pt x="215906" y="5520"/>
                  </a:lnTo>
                  <a:lnTo>
                    <a:pt x="224247" y="7973"/>
                  </a:lnTo>
                  <a:lnTo>
                    <a:pt x="232195" y="10834"/>
                  </a:lnTo>
                  <a:lnTo>
                    <a:pt x="239940" y="13902"/>
                  </a:lnTo>
                  <a:lnTo>
                    <a:pt x="247488" y="17376"/>
                  </a:lnTo>
                  <a:lnTo>
                    <a:pt x="255035" y="21465"/>
                  </a:lnTo>
                  <a:lnTo>
                    <a:pt x="262185" y="25555"/>
                  </a:lnTo>
                  <a:lnTo>
                    <a:pt x="269338" y="30256"/>
                  </a:lnTo>
                  <a:lnTo>
                    <a:pt x="276091" y="35164"/>
                  </a:lnTo>
                  <a:lnTo>
                    <a:pt x="282446" y="40481"/>
                  </a:lnTo>
                  <a:lnTo>
                    <a:pt x="288802" y="46001"/>
                  </a:lnTo>
                  <a:lnTo>
                    <a:pt x="294760" y="51725"/>
                  </a:lnTo>
                  <a:lnTo>
                    <a:pt x="300520" y="57857"/>
                  </a:lnTo>
                  <a:lnTo>
                    <a:pt x="306081" y="64196"/>
                  </a:lnTo>
                  <a:lnTo>
                    <a:pt x="311049" y="70944"/>
                  </a:lnTo>
                  <a:lnTo>
                    <a:pt x="316015" y="77895"/>
                  </a:lnTo>
                  <a:lnTo>
                    <a:pt x="320384" y="85049"/>
                  </a:lnTo>
                  <a:lnTo>
                    <a:pt x="324753" y="92615"/>
                  </a:lnTo>
                  <a:lnTo>
                    <a:pt x="328328" y="99975"/>
                  </a:lnTo>
                  <a:lnTo>
                    <a:pt x="331705" y="107948"/>
                  </a:lnTo>
                  <a:lnTo>
                    <a:pt x="334883" y="115923"/>
                  </a:lnTo>
                  <a:lnTo>
                    <a:pt x="337663" y="124099"/>
                  </a:lnTo>
                  <a:lnTo>
                    <a:pt x="340047" y="132484"/>
                  </a:lnTo>
                  <a:lnTo>
                    <a:pt x="342033" y="141069"/>
                  </a:lnTo>
                  <a:lnTo>
                    <a:pt x="343423" y="149860"/>
                  </a:lnTo>
                  <a:lnTo>
                    <a:pt x="344615" y="158651"/>
                  </a:lnTo>
                  <a:lnTo>
                    <a:pt x="345211" y="167648"/>
                  </a:lnTo>
                  <a:lnTo>
                    <a:pt x="345412" y="176645"/>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8" name="ïŝľíḍe"/>
            <p:cNvSpPr/>
            <p:nvPr/>
          </p:nvSpPr>
          <p:spPr>
            <a:xfrm>
              <a:off x="6688338" y="3247260"/>
              <a:ext cx="380293" cy="366291"/>
            </a:xfrm>
            <a:custGeom>
              <a:avLst/>
              <a:gdLst/>
              <a:ahLst/>
              <a:cxnLst/>
              <a:rect l="l" t="t" r="r" b="b"/>
              <a:pathLst>
                <a:path w="380293" h="366291">
                  <a:moveTo>
                    <a:pt x="189291" y="59357"/>
                  </a:moveTo>
                  <a:cubicBezTo>
                    <a:pt x="198414" y="59357"/>
                    <a:pt x="205712" y="66372"/>
                    <a:pt x="205712" y="75141"/>
                  </a:cubicBezTo>
                  <a:lnTo>
                    <a:pt x="205712" y="177446"/>
                  </a:lnTo>
                  <a:lnTo>
                    <a:pt x="294208" y="177446"/>
                  </a:lnTo>
                  <a:cubicBezTo>
                    <a:pt x="303027" y="177446"/>
                    <a:pt x="310325" y="184461"/>
                    <a:pt x="310325" y="192938"/>
                  </a:cubicBezTo>
                  <a:cubicBezTo>
                    <a:pt x="310325" y="201415"/>
                    <a:pt x="303027" y="208430"/>
                    <a:pt x="294208" y="208430"/>
                  </a:cubicBezTo>
                  <a:lnTo>
                    <a:pt x="189291" y="208430"/>
                  </a:lnTo>
                  <a:cubicBezTo>
                    <a:pt x="180472" y="208430"/>
                    <a:pt x="173173" y="201415"/>
                    <a:pt x="173173" y="192938"/>
                  </a:cubicBezTo>
                  <a:lnTo>
                    <a:pt x="173173" y="75141"/>
                  </a:lnTo>
                  <a:cubicBezTo>
                    <a:pt x="173173" y="66372"/>
                    <a:pt x="180472" y="59357"/>
                    <a:pt x="189291" y="59357"/>
                  </a:cubicBezTo>
                  <a:close/>
                  <a:moveTo>
                    <a:pt x="189616" y="0"/>
                  </a:moveTo>
                  <a:cubicBezTo>
                    <a:pt x="294839" y="0"/>
                    <a:pt x="380293" y="82145"/>
                    <a:pt x="380293" y="183292"/>
                  </a:cubicBezTo>
                  <a:cubicBezTo>
                    <a:pt x="380293" y="284146"/>
                    <a:pt x="294839" y="366291"/>
                    <a:pt x="189616" y="366291"/>
                  </a:cubicBezTo>
                  <a:cubicBezTo>
                    <a:pt x="119671" y="366291"/>
                    <a:pt x="55505" y="329750"/>
                    <a:pt x="22356" y="270699"/>
                  </a:cubicBezTo>
                  <a:cubicBezTo>
                    <a:pt x="21140" y="268653"/>
                    <a:pt x="20836" y="266606"/>
                    <a:pt x="21748" y="264559"/>
                  </a:cubicBezTo>
                  <a:cubicBezTo>
                    <a:pt x="22356" y="262514"/>
                    <a:pt x="23877" y="260760"/>
                    <a:pt x="25702" y="259882"/>
                  </a:cubicBezTo>
                  <a:lnTo>
                    <a:pt x="47598" y="249651"/>
                  </a:lnTo>
                  <a:cubicBezTo>
                    <a:pt x="51551" y="247897"/>
                    <a:pt x="56417" y="249359"/>
                    <a:pt x="58241" y="252867"/>
                  </a:cubicBezTo>
                  <a:cubicBezTo>
                    <a:pt x="84699" y="298762"/>
                    <a:pt x="135181" y="327411"/>
                    <a:pt x="189616" y="327411"/>
                  </a:cubicBezTo>
                  <a:cubicBezTo>
                    <a:pt x="272334" y="327411"/>
                    <a:pt x="339846" y="262806"/>
                    <a:pt x="339846" y="183292"/>
                  </a:cubicBezTo>
                  <a:cubicBezTo>
                    <a:pt x="339846" y="103777"/>
                    <a:pt x="272334" y="38880"/>
                    <a:pt x="189616" y="38880"/>
                  </a:cubicBezTo>
                  <a:cubicBezTo>
                    <a:pt x="154036" y="38880"/>
                    <a:pt x="119367" y="51158"/>
                    <a:pt x="92302" y="73667"/>
                  </a:cubicBezTo>
                  <a:lnTo>
                    <a:pt x="127578" y="87115"/>
                  </a:lnTo>
                  <a:cubicBezTo>
                    <a:pt x="130315" y="88284"/>
                    <a:pt x="132140" y="90623"/>
                    <a:pt x="132444" y="93254"/>
                  </a:cubicBezTo>
                  <a:cubicBezTo>
                    <a:pt x="132748" y="96177"/>
                    <a:pt x="131836" y="98808"/>
                    <a:pt x="129403" y="100562"/>
                  </a:cubicBezTo>
                  <a:lnTo>
                    <a:pt x="30567" y="174814"/>
                  </a:lnTo>
                  <a:cubicBezTo>
                    <a:pt x="28135" y="176568"/>
                    <a:pt x="25094" y="177153"/>
                    <a:pt x="22356" y="175983"/>
                  </a:cubicBezTo>
                  <a:cubicBezTo>
                    <a:pt x="19923" y="174814"/>
                    <a:pt x="17795" y="172476"/>
                    <a:pt x="17491" y="169844"/>
                  </a:cubicBezTo>
                  <a:lnTo>
                    <a:pt x="156" y="50281"/>
                  </a:lnTo>
                  <a:cubicBezTo>
                    <a:pt x="-452" y="47650"/>
                    <a:pt x="765" y="44727"/>
                    <a:pt x="2894" y="42972"/>
                  </a:cubicBezTo>
                  <a:cubicBezTo>
                    <a:pt x="5327" y="41511"/>
                    <a:pt x="8368" y="40926"/>
                    <a:pt x="11104" y="42096"/>
                  </a:cubicBezTo>
                  <a:lnTo>
                    <a:pt x="51247" y="57589"/>
                  </a:lnTo>
                  <a:cubicBezTo>
                    <a:pt x="87436" y="20463"/>
                    <a:pt x="136702" y="0"/>
                    <a:pt x="189616" y="0"/>
                  </a:cubicBezTo>
                  <a:close/>
                </a:path>
              </a:pathLst>
            </a:custGeom>
            <a:solidFill>
              <a:schemeClr val="bg1"/>
            </a:solidFill>
            <a:ln>
              <a:noFill/>
            </a:ln>
          </p:spPr>
          <p:txBody>
            <a:bodyPr vert="horz" wrap="square" lIns="182832" tIns="91416" rIns="182832" bIns="91416"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endParaRPr lang="en-US" sz="8000">
                <a:latin typeface="FZShengShiKaiShuS-EB-GB"/>
                <a:ea typeface="FZShengShiKaiShuS-EB-GB"/>
              </a:endParaRPr>
            </a:p>
          </p:txBody>
        </p:sp>
        <p:sp>
          <p:nvSpPr>
            <p:cNvPr id="39" name="ïṣḻíḍê"/>
            <p:cNvSpPr/>
            <p:nvPr/>
          </p:nvSpPr>
          <p:spPr>
            <a:xfrm>
              <a:off x="5524210" y="2718754"/>
              <a:ext cx="554844" cy="534416"/>
            </a:xfrm>
            <a:custGeom>
              <a:avLst/>
              <a:gdLst/>
              <a:ahLst/>
              <a:cxnLst/>
              <a:rect l="0" t="0" r="r" b="b"/>
              <a:pathLst>
                <a:path w="554844" h="534416">
                  <a:moveTo>
                    <a:pt x="277381" y="0"/>
                  </a:moveTo>
                  <a:lnTo>
                    <a:pt x="0" y="534416"/>
                  </a:lnTo>
                  <a:lnTo>
                    <a:pt x="554844" y="534416"/>
                  </a:lnTo>
                  <a:lnTo>
                    <a:pt x="277381" y="0"/>
                  </a:lnTo>
                  <a:close/>
                  <a:moveTo>
                    <a:pt x="277381" y="87864"/>
                  </a:moveTo>
                  <a:lnTo>
                    <a:pt x="364830" y="256270"/>
                  </a:lnTo>
                  <a:lnTo>
                    <a:pt x="190014" y="256270"/>
                  </a:lnTo>
                  <a:lnTo>
                    <a:pt x="277381" y="87864"/>
                  </a:lnTo>
                  <a:close/>
                  <a:moveTo>
                    <a:pt x="68431" y="490484"/>
                  </a:moveTo>
                  <a:lnTo>
                    <a:pt x="155798" y="322168"/>
                  </a:lnTo>
                  <a:lnTo>
                    <a:pt x="243247" y="490484"/>
                  </a:lnTo>
                  <a:lnTo>
                    <a:pt x="68431" y="490484"/>
                  </a:lnTo>
                  <a:close/>
                  <a:moveTo>
                    <a:pt x="190014" y="300202"/>
                  </a:moveTo>
                  <a:lnTo>
                    <a:pt x="364830" y="300202"/>
                  </a:lnTo>
                  <a:lnTo>
                    <a:pt x="277381" y="468518"/>
                  </a:lnTo>
                  <a:lnTo>
                    <a:pt x="190014" y="300202"/>
                  </a:lnTo>
                  <a:close/>
                  <a:moveTo>
                    <a:pt x="399046" y="322168"/>
                  </a:moveTo>
                  <a:lnTo>
                    <a:pt x="486413" y="490484"/>
                  </a:lnTo>
                  <a:lnTo>
                    <a:pt x="311597" y="490484"/>
                  </a:lnTo>
                  <a:lnTo>
                    <a:pt x="399046" y="322168"/>
                  </a:lnTo>
                  <a:close/>
                </a:path>
              </a:pathLst>
            </a:custGeom>
            <a:solidFill>
              <a:schemeClr val="bg1"/>
            </a:solid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endParaRPr lang="zh-CN" sz="2400">
                <a:latin typeface="FZShengShiKaiShuS-EB-GB"/>
                <a:ea typeface="FZShengShiKaiShuS-EB-GB"/>
              </a:endParaRPr>
            </a:p>
          </p:txBody>
        </p:sp>
        <p:sp>
          <p:nvSpPr>
            <p:cNvPr id="40" name="işlíḋe"/>
            <p:cNvSpPr>
              <a:spLocks noEditPoints="1"/>
            </p:cNvSpPr>
            <p:nvPr/>
          </p:nvSpPr>
          <p:spPr>
            <a:xfrm>
              <a:off x="6724866" y="4493802"/>
              <a:ext cx="307238" cy="295926"/>
            </a:xfrm>
            <a:custGeom>
              <a:avLst/>
              <a:gdLst/>
              <a:ahLst/>
              <a:cxnLst/>
              <a:rect l="0" t="0" r="r" b="b"/>
              <a:pathLst>
                <a:path w="307238" h="295926">
                  <a:moveTo>
                    <a:pt x="56839" y="226875"/>
                  </a:moveTo>
                  <a:cubicBezTo>
                    <a:pt x="59224" y="238102"/>
                    <a:pt x="69575" y="246598"/>
                    <a:pt x="81906" y="246598"/>
                  </a:cubicBezTo>
                  <a:cubicBezTo>
                    <a:pt x="95137" y="246598"/>
                    <a:pt x="105938" y="236845"/>
                    <a:pt x="107243" y="224448"/>
                  </a:cubicBezTo>
                  <a:lnTo>
                    <a:pt x="160572" y="181665"/>
                  </a:lnTo>
                  <a:cubicBezTo>
                    <a:pt x="164352" y="190768"/>
                    <a:pt x="173533" y="197270"/>
                    <a:pt x="184334" y="197270"/>
                  </a:cubicBezTo>
                  <a:cubicBezTo>
                    <a:pt x="195675" y="197270"/>
                    <a:pt x="205215" y="190074"/>
                    <a:pt x="208591" y="180191"/>
                  </a:cubicBezTo>
                  <a:lnTo>
                    <a:pt x="256339" y="205289"/>
                  </a:lnTo>
                  <a:cubicBezTo>
                    <a:pt x="257959" y="217426"/>
                    <a:pt x="268625" y="226875"/>
                    <a:pt x="281631" y="226875"/>
                  </a:cubicBezTo>
                  <a:cubicBezTo>
                    <a:pt x="295717" y="226875"/>
                    <a:pt x="307238" y="215822"/>
                    <a:pt x="307238" y="202211"/>
                  </a:cubicBezTo>
                  <a:cubicBezTo>
                    <a:pt x="307238" y="188600"/>
                    <a:pt x="295717" y="177547"/>
                    <a:pt x="281631" y="177547"/>
                  </a:cubicBezTo>
                  <a:cubicBezTo>
                    <a:pt x="270290" y="177547"/>
                    <a:pt x="260750" y="184742"/>
                    <a:pt x="257374" y="194625"/>
                  </a:cubicBezTo>
                  <a:lnTo>
                    <a:pt x="209626" y="169528"/>
                  </a:lnTo>
                  <a:cubicBezTo>
                    <a:pt x="208006" y="157391"/>
                    <a:pt x="197340" y="147941"/>
                    <a:pt x="184334" y="147941"/>
                  </a:cubicBezTo>
                  <a:cubicBezTo>
                    <a:pt x="171103" y="147941"/>
                    <a:pt x="160347" y="157694"/>
                    <a:pt x="158997" y="170091"/>
                  </a:cubicBezTo>
                  <a:lnTo>
                    <a:pt x="105668" y="212874"/>
                  </a:lnTo>
                  <a:cubicBezTo>
                    <a:pt x="101933" y="203772"/>
                    <a:pt x="92707" y="197270"/>
                    <a:pt x="81906" y="197270"/>
                  </a:cubicBezTo>
                  <a:cubicBezTo>
                    <a:pt x="69575" y="197270"/>
                    <a:pt x="59224" y="205765"/>
                    <a:pt x="56839" y="216992"/>
                  </a:cubicBezTo>
                  <a:lnTo>
                    <a:pt x="20477" y="216992"/>
                  </a:lnTo>
                  <a:lnTo>
                    <a:pt x="20477" y="197270"/>
                  </a:lnTo>
                  <a:lnTo>
                    <a:pt x="25607" y="197270"/>
                  </a:lnTo>
                  <a:cubicBezTo>
                    <a:pt x="28442" y="197270"/>
                    <a:pt x="30737" y="195059"/>
                    <a:pt x="30737" y="192328"/>
                  </a:cubicBezTo>
                  <a:cubicBezTo>
                    <a:pt x="30737" y="189597"/>
                    <a:pt x="28442" y="187430"/>
                    <a:pt x="25607" y="187430"/>
                  </a:cubicBezTo>
                  <a:lnTo>
                    <a:pt x="20477" y="187430"/>
                  </a:lnTo>
                  <a:lnTo>
                    <a:pt x="20477" y="172605"/>
                  </a:lnTo>
                  <a:lnTo>
                    <a:pt x="25607" y="172605"/>
                  </a:lnTo>
                  <a:cubicBezTo>
                    <a:pt x="28442" y="172605"/>
                    <a:pt x="30737" y="170395"/>
                    <a:pt x="30737" y="167664"/>
                  </a:cubicBezTo>
                  <a:cubicBezTo>
                    <a:pt x="30737" y="164976"/>
                    <a:pt x="28442" y="162766"/>
                    <a:pt x="25607" y="162766"/>
                  </a:cubicBezTo>
                  <a:lnTo>
                    <a:pt x="21602" y="162766"/>
                  </a:lnTo>
                  <a:lnTo>
                    <a:pt x="63320" y="104725"/>
                  </a:lnTo>
                  <a:cubicBezTo>
                    <a:pt x="67235" y="107066"/>
                    <a:pt x="71825" y="108496"/>
                    <a:pt x="76821" y="108496"/>
                  </a:cubicBezTo>
                  <a:cubicBezTo>
                    <a:pt x="84966" y="108496"/>
                    <a:pt x="92167" y="104725"/>
                    <a:pt x="96847" y="99003"/>
                  </a:cubicBezTo>
                  <a:lnTo>
                    <a:pt x="123849" y="112007"/>
                  </a:lnTo>
                  <a:cubicBezTo>
                    <a:pt x="123309" y="114044"/>
                    <a:pt x="122904" y="116168"/>
                    <a:pt x="122904" y="118379"/>
                  </a:cubicBezTo>
                  <a:cubicBezTo>
                    <a:pt x="122904" y="131946"/>
                    <a:pt x="134380" y="143043"/>
                    <a:pt x="148511" y="143043"/>
                  </a:cubicBezTo>
                  <a:cubicBezTo>
                    <a:pt x="162597" y="143043"/>
                    <a:pt x="174073" y="131946"/>
                    <a:pt x="174073" y="118379"/>
                  </a:cubicBezTo>
                  <a:cubicBezTo>
                    <a:pt x="174073" y="113047"/>
                    <a:pt x="172318" y="108193"/>
                    <a:pt x="169348" y="104161"/>
                  </a:cubicBezTo>
                  <a:lnTo>
                    <a:pt x="201975" y="45730"/>
                  </a:lnTo>
                  <a:cubicBezTo>
                    <a:pt x="205845" y="47984"/>
                    <a:pt x="210256" y="49328"/>
                    <a:pt x="215071" y="49328"/>
                  </a:cubicBezTo>
                  <a:cubicBezTo>
                    <a:pt x="220111" y="49328"/>
                    <a:pt x="224792" y="47854"/>
                    <a:pt x="228752" y="45427"/>
                  </a:cubicBezTo>
                  <a:lnTo>
                    <a:pt x="262235" y="86866"/>
                  </a:lnTo>
                  <a:cubicBezTo>
                    <a:pt x="262325" y="86996"/>
                    <a:pt x="262505" y="87083"/>
                    <a:pt x="262640" y="87170"/>
                  </a:cubicBezTo>
                  <a:cubicBezTo>
                    <a:pt x="258544" y="91548"/>
                    <a:pt x="256024" y="97269"/>
                    <a:pt x="256024" y="103555"/>
                  </a:cubicBezTo>
                  <a:cubicBezTo>
                    <a:pt x="256024" y="117165"/>
                    <a:pt x="267500" y="128219"/>
                    <a:pt x="281631" y="128219"/>
                  </a:cubicBezTo>
                  <a:cubicBezTo>
                    <a:pt x="295717" y="128219"/>
                    <a:pt x="307238" y="117165"/>
                    <a:pt x="307238" y="103555"/>
                  </a:cubicBezTo>
                  <a:cubicBezTo>
                    <a:pt x="307238" y="89987"/>
                    <a:pt x="295717" y="78890"/>
                    <a:pt x="281631" y="78890"/>
                  </a:cubicBezTo>
                  <a:cubicBezTo>
                    <a:pt x="277671" y="78890"/>
                    <a:pt x="273936" y="79844"/>
                    <a:pt x="270605" y="81405"/>
                  </a:cubicBezTo>
                  <a:cubicBezTo>
                    <a:pt x="270470" y="81231"/>
                    <a:pt x="270470" y="81014"/>
                    <a:pt x="270290" y="80798"/>
                  </a:cubicBezTo>
                  <a:lnTo>
                    <a:pt x="236178" y="38578"/>
                  </a:lnTo>
                  <a:cubicBezTo>
                    <a:pt x="239013" y="34590"/>
                    <a:pt x="240678" y="29822"/>
                    <a:pt x="240678" y="24664"/>
                  </a:cubicBezTo>
                  <a:cubicBezTo>
                    <a:pt x="240678" y="11053"/>
                    <a:pt x="229157" y="0"/>
                    <a:pt x="215071" y="0"/>
                  </a:cubicBezTo>
                  <a:cubicBezTo>
                    <a:pt x="200940" y="0"/>
                    <a:pt x="189464" y="11053"/>
                    <a:pt x="189464" y="24664"/>
                  </a:cubicBezTo>
                  <a:cubicBezTo>
                    <a:pt x="189464" y="29952"/>
                    <a:pt x="191219" y="34851"/>
                    <a:pt x="194190" y="38882"/>
                  </a:cubicBezTo>
                  <a:lnTo>
                    <a:pt x="161562" y="97269"/>
                  </a:lnTo>
                  <a:cubicBezTo>
                    <a:pt x="157737" y="95059"/>
                    <a:pt x="153281" y="93715"/>
                    <a:pt x="148511" y="93715"/>
                  </a:cubicBezTo>
                  <a:cubicBezTo>
                    <a:pt x="140321" y="93715"/>
                    <a:pt x="133165" y="97443"/>
                    <a:pt x="128440" y="103208"/>
                  </a:cubicBezTo>
                  <a:lnTo>
                    <a:pt x="101438" y="90204"/>
                  </a:lnTo>
                  <a:cubicBezTo>
                    <a:pt x="102023" y="88167"/>
                    <a:pt x="102428" y="86043"/>
                    <a:pt x="102428" y="83832"/>
                  </a:cubicBezTo>
                  <a:cubicBezTo>
                    <a:pt x="102428" y="70265"/>
                    <a:pt x="90907" y="59168"/>
                    <a:pt x="76821" y="59168"/>
                  </a:cubicBezTo>
                  <a:cubicBezTo>
                    <a:pt x="62690" y="59168"/>
                    <a:pt x="51214" y="70265"/>
                    <a:pt x="51214" y="83832"/>
                  </a:cubicBezTo>
                  <a:cubicBezTo>
                    <a:pt x="51214" y="89034"/>
                    <a:pt x="52924" y="93888"/>
                    <a:pt x="55759" y="97833"/>
                  </a:cubicBezTo>
                  <a:lnTo>
                    <a:pt x="26687" y="138318"/>
                  </a:lnTo>
                  <a:cubicBezTo>
                    <a:pt x="26327" y="138232"/>
                    <a:pt x="26012" y="138102"/>
                    <a:pt x="25607" y="138102"/>
                  </a:cubicBezTo>
                  <a:lnTo>
                    <a:pt x="20477" y="138102"/>
                  </a:lnTo>
                  <a:lnTo>
                    <a:pt x="20477" y="123277"/>
                  </a:lnTo>
                  <a:lnTo>
                    <a:pt x="25607" y="123277"/>
                  </a:lnTo>
                  <a:cubicBezTo>
                    <a:pt x="28442" y="123277"/>
                    <a:pt x="30737" y="121110"/>
                    <a:pt x="30737" y="118379"/>
                  </a:cubicBezTo>
                  <a:cubicBezTo>
                    <a:pt x="30737" y="115648"/>
                    <a:pt x="28442" y="113438"/>
                    <a:pt x="25607" y="113438"/>
                  </a:cubicBezTo>
                  <a:lnTo>
                    <a:pt x="20477" y="113438"/>
                  </a:lnTo>
                  <a:lnTo>
                    <a:pt x="20477" y="98656"/>
                  </a:lnTo>
                  <a:lnTo>
                    <a:pt x="25607" y="98656"/>
                  </a:lnTo>
                  <a:cubicBezTo>
                    <a:pt x="28442" y="98656"/>
                    <a:pt x="30737" y="96446"/>
                    <a:pt x="30737" y="93715"/>
                  </a:cubicBezTo>
                  <a:cubicBezTo>
                    <a:pt x="30737" y="90984"/>
                    <a:pt x="28442" y="88773"/>
                    <a:pt x="25607" y="88773"/>
                  </a:cubicBezTo>
                  <a:lnTo>
                    <a:pt x="20477" y="88773"/>
                  </a:lnTo>
                  <a:lnTo>
                    <a:pt x="20477" y="73992"/>
                  </a:lnTo>
                  <a:lnTo>
                    <a:pt x="25607" y="73992"/>
                  </a:lnTo>
                  <a:cubicBezTo>
                    <a:pt x="28442" y="73992"/>
                    <a:pt x="30737" y="71782"/>
                    <a:pt x="30737" y="69051"/>
                  </a:cubicBezTo>
                  <a:cubicBezTo>
                    <a:pt x="30737" y="66320"/>
                    <a:pt x="28442" y="64109"/>
                    <a:pt x="25607" y="64109"/>
                  </a:cubicBezTo>
                  <a:lnTo>
                    <a:pt x="20477" y="64109"/>
                  </a:lnTo>
                  <a:lnTo>
                    <a:pt x="20477" y="49328"/>
                  </a:lnTo>
                  <a:lnTo>
                    <a:pt x="25607" y="49328"/>
                  </a:lnTo>
                  <a:cubicBezTo>
                    <a:pt x="28442" y="49328"/>
                    <a:pt x="30737" y="47118"/>
                    <a:pt x="30737" y="44387"/>
                  </a:cubicBezTo>
                  <a:cubicBezTo>
                    <a:pt x="30737" y="41656"/>
                    <a:pt x="28442" y="39445"/>
                    <a:pt x="25607" y="39445"/>
                  </a:cubicBezTo>
                  <a:lnTo>
                    <a:pt x="20477" y="39445"/>
                  </a:lnTo>
                  <a:lnTo>
                    <a:pt x="20477" y="24664"/>
                  </a:lnTo>
                  <a:lnTo>
                    <a:pt x="25607" y="24664"/>
                  </a:lnTo>
                  <a:cubicBezTo>
                    <a:pt x="28442" y="24664"/>
                    <a:pt x="30737" y="22453"/>
                    <a:pt x="30737" y="19723"/>
                  </a:cubicBezTo>
                  <a:cubicBezTo>
                    <a:pt x="30737" y="16992"/>
                    <a:pt x="28442" y="14781"/>
                    <a:pt x="25607" y="14781"/>
                  </a:cubicBezTo>
                  <a:lnTo>
                    <a:pt x="20477" y="14781"/>
                  </a:lnTo>
                  <a:lnTo>
                    <a:pt x="20477" y="4941"/>
                  </a:lnTo>
                  <a:cubicBezTo>
                    <a:pt x="20477" y="2211"/>
                    <a:pt x="18181" y="0"/>
                    <a:pt x="15346" y="0"/>
                  </a:cubicBezTo>
                  <a:cubicBezTo>
                    <a:pt x="12511" y="0"/>
                    <a:pt x="10261" y="2211"/>
                    <a:pt x="10261" y="4941"/>
                  </a:cubicBezTo>
                  <a:lnTo>
                    <a:pt x="10261" y="14781"/>
                  </a:lnTo>
                  <a:lnTo>
                    <a:pt x="5130" y="14781"/>
                  </a:lnTo>
                  <a:cubicBezTo>
                    <a:pt x="2295" y="14781"/>
                    <a:pt x="0" y="16992"/>
                    <a:pt x="0" y="19723"/>
                  </a:cubicBezTo>
                  <a:cubicBezTo>
                    <a:pt x="0" y="22453"/>
                    <a:pt x="2295" y="24664"/>
                    <a:pt x="5130" y="24664"/>
                  </a:cubicBezTo>
                  <a:lnTo>
                    <a:pt x="10261" y="24664"/>
                  </a:lnTo>
                  <a:lnTo>
                    <a:pt x="10261" y="39445"/>
                  </a:lnTo>
                  <a:lnTo>
                    <a:pt x="5130" y="39445"/>
                  </a:lnTo>
                  <a:cubicBezTo>
                    <a:pt x="2295" y="39445"/>
                    <a:pt x="0" y="41656"/>
                    <a:pt x="0" y="44387"/>
                  </a:cubicBezTo>
                  <a:cubicBezTo>
                    <a:pt x="0" y="47118"/>
                    <a:pt x="2295" y="49328"/>
                    <a:pt x="5130" y="49328"/>
                  </a:cubicBezTo>
                  <a:lnTo>
                    <a:pt x="10261" y="49328"/>
                  </a:lnTo>
                  <a:lnTo>
                    <a:pt x="10261" y="64109"/>
                  </a:lnTo>
                  <a:lnTo>
                    <a:pt x="5130" y="64109"/>
                  </a:lnTo>
                  <a:cubicBezTo>
                    <a:pt x="2295" y="64109"/>
                    <a:pt x="0" y="66320"/>
                    <a:pt x="0" y="69051"/>
                  </a:cubicBezTo>
                  <a:cubicBezTo>
                    <a:pt x="0" y="71782"/>
                    <a:pt x="2295" y="73992"/>
                    <a:pt x="5130" y="73992"/>
                  </a:cubicBezTo>
                  <a:lnTo>
                    <a:pt x="10261" y="73992"/>
                  </a:lnTo>
                  <a:lnTo>
                    <a:pt x="10261" y="88773"/>
                  </a:lnTo>
                  <a:lnTo>
                    <a:pt x="5130" y="88773"/>
                  </a:lnTo>
                  <a:cubicBezTo>
                    <a:pt x="2295" y="88773"/>
                    <a:pt x="0" y="90984"/>
                    <a:pt x="0" y="93715"/>
                  </a:cubicBezTo>
                  <a:cubicBezTo>
                    <a:pt x="0" y="96446"/>
                    <a:pt x="2295" y="98656"/>
                    <a:pt x="5130" y="98656"/>
                  </a:cubicBezTo>
                  <a:lnTo>
                    <a:pt x="10261" y="98656"/>
                  </a:lnTo>
                  <a:lnTo>
                    <a:pt x="10261" y="113438"/>
                  </a:lnTo>
                  <a:lnTo>
                    <a:pt x="5130" y="113438"/>
                  </a:lnTo>
                  <a:cubicBezTo>
                    <a:pt x="2295" y="113438"/>
                    <a:pt x="0" y="115648"/>
                    <a:pt x="0" y="118379"/>
                  </a:cubicBezTo>
                  <a:cubicBezTo>
                    <a:pt x="0" y="121110"/>
                    <a:pt x="2295" y="123277"/>
                    <a:pt x="5130" y="123277"/>
                  </a:cubicBezTo>
                  <a:lnTo>
                    <a:pt x="10261" y="123277"/>
                  </a:lnTo>
                  <a:lnTo>
                    <a:pt x="10261" y="138102"/>
                  </a:lnTo>
                  <a:lnTo>
                    <a:pt x="5130" y="138102"/>
                  </a:lnTo>
                  <a:cubicBezTo>
                    <a:pt x="2295" y="138102"/>
                    <a:pt x="0" y="140312"/>
                    <a:pt x="0" y="143043"/>
                  </a:cubicBezTo>
                  <a:cubicBezTo>
                    <a:pt x="0" y="145731"/>
                    <a:pt x="2295" y="147941"/>
                    <a:pt x="5130" y="147941"/>
                  </a:cubicBezTo>
                  <a:lnTo>
                    <a:pt x="10261" y="147941"/>
                  </a:lnTo>
                  <a:lnTo>
                    <a:pt x="10261" y="162766"/>
                  </a:lnTo>
                  <a:lnTo>
                    <a:pt x="5130" y="162766"/>
                  </a:lnTo>
                  <a:cubicBezTo>
                    <a:pt x="2295" y="162766"/>
                    <a:pt x="0" y="164976"/>
                    <a:pt x="0" y="167664"/>
                  </a:cubicBezTo>
                  <a:cubicBezTo>
                    <a:pt x="0" y="170395"/>
                    <a:pt x="2295" y="172605"/>
                    <a:pt x="5130" y="172605"/>
                  </a:cubicBezTo>
                  <a:lnTo>
                    <a:pt x="10261" y="172605"/>
                  </a:lnTo>
                  <a:lnTo>
                    <a:pt x="10261" y="187430"/>
                  </a:lnTo>
                  <a:lnTo>
                    <a:pt x="5130" y="187430"/>
                  </a:lnTo>
                  <a:cubicBezTo>
                    <a:pt x="2295" y="187430"/>
                    <a:pt x="0" y="189597"/>
                    <a:pt x="0" y="192328"/>
                  </a:cubicBezTo>
                  <a:cubicBezTo>
                    <a:pt x="0" y="195059"/>
                    <a:pt x="2295" y="197270"/>
                    <a:pt x="5130" y="197270"/>
                  </a:cubicBezTo>
                  <a:lnTo>
                    <a:pt x="10261" y="197270"/>
                  </a:lnTo>
                  <a:lnTo>
                    <a:pt x="10261" y="212051"/>
                  </a:lnTo>
                  <a:lnTo>
                    <a:pt x="5130" y="212051"/>
                  </a:lnTo>
                  <a:cubicBezTo>
                    <a:pt x="2295" y="212051"/>
                    <a:pt x="0" y="214261"/>
                    <a:pt x="0" y="216992"/>
                  </a:cubicBezTo>
                  <a:cubicBezTo>
                    <a:pt x="0" y="219723"/>
                    <a:pt x="2295" y="221934"/>
                    <a:pt x="5130" y="221934"/>
                  </a:cubicBezTo>
                  <a:lnTo>
                    <a:pt x="10261" y="221934"/>
                  </a:lnTo>
                  <a:lnTo>
                    <a:pt x="10261" y="236715"/>
                  </a:lnTo>
                  <a:lnTo>
                    <a:pt x="5130" y="236715"/>
                  </a:lnTo>
                  <a:cubicBezTo>
                    <a:pt x="2295" y="236715"/>
                    <a:pt x="0" y="238925"/>
                    <a:pt x="0" y="241656"/>
                  </a:cubicBezTo>
                  <a:cubicBezTo>
                    <a:pt x="0" y="244387"/>
                    <a:pt x="2295" y="246598"/>
                    <a:pt x="5130" y="246598"/>
                  </a:cubicBezTo>
                  <a:lnTo>
                    <a:pt x="10261" y="246598"/>
                  </a:lnTo>
                  <a:lnTo>
                    <a:pt x="10261" y="261379"/>
                  </a:lnTo>
                  <a:lnTo>
                    <a:pt x="5130" y="261379"/>
                  </a:lnTo>
                  <a:cubicBezTo>
                    <a:pt x="2295" y="261379"/>
                    <a:pt x="0" y="263590"/>
                    <a:pt x="0" y="266320"/>
                  </a:cubicBezTo>
                  <a:cubicBezTo>
                    <a:pt x="0" y="269051"/>
                    <a:pt x="2295" y="271262"/>
                    <a:pt x="5130" y="271262"/>
                  </a:cubicBezTo>
                  <a:lnTo>
                    <a:pt x="10261" y="271262"/>
                  </a:lnTo>
                  <a:lnTo>
                    <a:pt x="10261" y="281102"/>
                  </a:lnTo>
                  <a:cubicBezTo>
                    <a:pt x="10261" y="283832"/>
                    <a:pt x="12511" y="286043"/>
                    <a:pt x="15346" y="286043"/>
                  </a:cubicBezTo>
                  <a:lnTo>
                    <a:pt x="30737" y="286043"/>
                  </a:lnTo>
                  <a:lnTo>
                    <a:pt x="30737" y="290985"/>
                  </a:lnTo>
                  <a:cubicBezTo>
                    <a:pt x="30737" y="293715"/>
                    <a:pt x="33032" y="295926"/>
                    <a:pt x="35823" y="295926"/>
                  </a:cubicBezTo>
                  <a:cubicBezTo>
                    <a:pt x="38658" y="295926"/>
                    <a:pt x="40953" y="293715"/>
                    <a:pt x="40953" y="290985"/>
                  </a:cubicBezTo>
                  <a:lnTo>
                    <a:pt x="40953" y="286043"/>
                  </a:lnTo>
                  <a:lnTo>
                    <a:pt x="56344" y="286043"/>
                  </a:lnTo>
                  <a:lnTo>
                    <a:pt x="56344" y="290985"/>
                  </a:lnTo>
                  <a:cubicBezTo>
                    <a:pt x="56344" y="293715"/>
                    <a:pt x="58594" y="295926"/>
                    <a:pt x="61430" y="295926"/>
                  </a:cubicBezTo>
                  <a:cubicBezTo>
                    <a:pt x="64265" y="295926"/>
                    <a:pt x="66560" y="293715"/>
                    <a:pt x="66560" y="290985"/>
                  </a:cubicBezTo>
                  <a:lnTo>
                    <a:pt x="66560" y="286043"/>
                  </a:lnTo>
                  <a:lnTo>
                    <a:pt x="81906" y="286043"/>
                  </a:lnTo>
                  <a:lnTo>
                    <a:pt x="81906" y="290985"/>
                  </a:lnTo>
                  <a:cubicBezTo>
                    <a:pt x="81906" y="293715"/>
                    <a:pt x="84201" y="295926"/>
                    <a:pt x="87037" y="295926"/>
                  </a:cubicBezTo>
                  <a:cubicBezTo>
                    <a:pt x="89872" y="295926"/>
                    <a:pt x="92167" y="293715"/>
                    <a:pt x="92167" y="290985"/>
                  </a:cubicBezTo>
                  <a:lnTo>
                    <a:pt x="92167" y="286043"/>
                  </a:lnTo>
                  <a:lnTo>
                    <a:pt x="107513" y="286043"/>
                  </a:lnTo>
                  <a:lnTo>
                    <a:pt x="107513" y="290985"/>
                  </a:lnTo>
                  <a:cubicBezTo>
                    <a:pt x="107513" y="293715"/>
                    <a:pt x="109808" y="295926"/>
                    <a:pt x="112643" y="295926"/>
                  </a:cubicBezTo>
                  <a:cubicBezTo>
                    <a:pt x="115479" y="295926"/>
                    <a:pt x="117774" y="293715"/>
                    <a:pt x="117774" y="290985"/>
                  </a:cubicBezTo>
                  <a:lnTo>
                    <a:pt x="117774" y="286043"/>
                  </a:lnTo>
                  <a:lnTo>
                    <a:pt x="133120" y="286043"/>
                  </a:lnTo>
                  <a:lnTo>
                    <a:pt x="133120" y="290985"/>
                  </a:lnTo>
                  <a:cubicBezTo>
                    <a:pt x="133120" y="293715"/>
                    <a:pt x="135415" y="295926"/>
                    <a:pt x="138250" y="295926"/>
                  </a:cubicBezTo>
                  <a:cubicBezTo>
                    <a:pt x="141086" y="295926"/>
                    <a:pt x="143381" y="293715"/>
                    <a:pt x="143381" y="290985"/>
                  </a:cubicBezTo>
                  <a:lnTo>
                    <a:pt x="143381" y="286043"/>
                  </a:lnTo>
                  <a:lnTo>
                    <a:pt x="158727" y="286043"/>
                  </a:lnTo>
                  <a:lnTo>
                    <a:pt x="158727" y="290985"/>
                  </a:lnTo>
                  <a:cubicBezTo>
                    <a:pt x="158727" y="293715"/>
                    <a:pt x="161022" y="295926"/>
                    <a:pt x="163857" y="295926"/>
                  </a:cubicBezTo>
                  <a:cubicBezTo>
                    <a:pt x="166692" y="295926"/>
                    <a:pt x="168988" y="293715"/>
                    <a:pt x="168988" y="290985"/>
                  </a:cubicBezTo>
                  <a:lnTo>
                    <a:pt x="168988" y="286043"/>
                  </a:lnTo>
                  <a:lnTo>
                    <a:pt x="184334" y="286043"/>
                  </a:lnTo>
                  <a:lnTo>
                    <a:pt x="184334" y="290985"/>
                  </a:lnTo>
                  <a:cubicBezTo>
                    <a:pt x="184334" y="293715"/>
                    <a:pt x="186629" y="295926"/>
                    <a:pt x="189464" y="295926"/>
                  </a:cubicBezTo>
                  <a:cubicBezTo>
                    <a:pt x="192299" y="295926"/>
                    <a:pt x="194550" y="293715"/>
                    <a:pt x="194550" y="290985"/>
                  </a:cubicBezTo>
                  <a:lnTo>
                    <a:pt x="194550" y="286043"/>
                  </a:lnTo>
                  <a:lnTo>
                    <a:pt x="209941" y="286043"/>
                  </a:lnTo>
                  <a:lnTo>
                    <a:pt x="209941" y="290985"/>
                  </a:lnTo>
                  <a:cubicBezTo>
                    <a:pt x="209941" y="293715"/>
                    <a:pt x="212236" y="295926"/>
                    <a:pt x="215071" y="295926"/>
                  </a:cubicBezTo>
                  <a:cubicBezTo>
                    <a:pt x="217906" y="295926"/>
                    <a:pt x="220156" y="293715"/>
                    <a:pt x="220156" y="290985"/>
                  </a:cubicBezTo>
                  <a:lnTo>
                    <a:pt x="220156" y="286043"/>
                  </a:lnTo>
                  <a:lnTo>
                    <a:pt x="235548" y="286043"/>
                  </a:lnTo>
                  <a:lnTo>
                    <a:pt x="235548" y="290985"/>
                  </a:lnTo>
                  <a:cubicBezTo>
                    <a:pt x="235548" y="293715"/>
                    <a:pt x="237843" y="295926"/>
                    <a:pt x="240633" y="295926"/>
                  </a:cubicBezTo>
                  <a:cubicBezTo>
                    <a:pt x="243468" y="295926"/>
                    <a:pt x="245763" y="293715"/>
                    <a:pt x="245763" y="290985"/>
                  </a:cubicBezTo>
                  <a:lnTo>
                    <a:pt x="245763" y="286043"/>
                  </a:lnTo>
                  <a:lnTo>
                    <a:pt x="261155" y="286043"/>
                  </a:lnTo>
                  <a:lnTo>
                    <a:pt x="261155" y="290985"/>
                  </a:lnTo>
                  <a:cubicBezTo>
                    <a:pt x="261155" y="293715"/>
                    <a:pt x="263405" y="295926"/>
                    <a:pt x="266240" y="295926"/>
                  </a:cubicBezTo>
                  <a:cubicBezTo>
                    <a:pt x="269075" y="295926"/>
                    <a:pt x="271370" y="293715"/>
                    <a:pt x="271370" y="290985"/>
                  </a:cubicBezTo>
                  <a:lnTo>
                    <a:pt x="271370" y="286043"/>
                  </a:lnTo>
                  <a:lnTo>
                    <a:pt x="286716" y="286043"/>
                  </a:lnTo>
                  <a:lnTo>
                    <a:pt x="286716" y="290985"/>
                  </a:lnTo>
                  <a:cubicBezTo>
                    <a:pt x="286716" y="293715"/>
                    <a:pt x="289012" y="295926"/>
                    <a:pt x="291847" y="295926"/>
                  </a:cubicBezTo>
                  <a:cubicBezTo>
                    <a:pt x="294682" y="295926"/>
                    <a:pt x="296977" y="293715"/>
                    <a:pt x="296977" y="290985"/>
                  </a:cubicBezTo>
                  <a:lnTo>
                    <a:pt x="296977" y="286043"/>
                  </a:lnTo>
                  <a:lnTo>
                    <a:pt x="302108" y="286043"/>
                  </a:lnTo>
                  <a:cubicBezTo>
                    <a:pt x="304943" y="286043"/>
                    <a:pt x="307238" y="283832"/>
                    <a:pt x="307238" y="281102"/>
                  </a:cubicBezTo>
                  <a:cubicBezTo>
                    <a:pt x="307238" y="278371"/>
                    <a:pt x="304943" y="276203"/>
                    <a:pt x="302108" y="276203"/>
                  </a:cubicBezTo>
                  <a:lnTo>
                    <a:pt x="296977" y="276203"/>
                  </a:lnTo>
                  <a:lnTo>
                    <a:pt x="296977" y="271262"/>
                  </a:lnTo>
                  <a:cubicBezTo>
                    <a:pt x="296977" y="268531"/>
                    <a:pt x="294682" y="266320"/>
                    <a:pt x="291847" y="266320"/>
                  </a:cubicBezTo>
                  <a:cubicBezTo>
                    <a:pt x="289012" y="266320"/>
                    <a:pt x="286716" y="268531"/>
                    <a:pt x="286716" y="271262"/>
                  </a:cubicBezTo>
                  <a:lnTo>
                    <a:pt x="286716" y="276203"/>
                  </a:lnTo>
                  <a:lnTo>
                    <a:pt x="271370" y="276203"/>
                  </a:lnTo>
                  <a:lnTo>
                    <a:pt x="271370" y="271262"/>
                  </a:lnTo>
                  <a:cubicBezTo>
                    <a:pt x="271370" y="268531"/>
                    <a:pt x="269075" y="266320"/>
                    <a:pt x="266240" y="266320"/>
                  </a:cubicBezTo>
                  <a:cubicBezTo>
                    <a:pt x="263405" y="266320"/>
                    <a:pt x="261155" y="268531"/>
                    <a:pt x="261155" y="271262"/>
                  </a:cubicBezTo>
                  <a:lnTo>
                    <a:pt x="261155" y="276203"/>
                  </a:lnTo>
                  <a:lnTo>
                    <a:pt x="245763" y="276203"/>
                  </a:lnTo>
                  <a:lnTo>
                    <a:pt x="245763" y="271262"/>
                  </a:lnTo>
                  <a:cubicBezTo>
                    <a:pt x="245763" y="268531"/>
                    <a:pt x="243468" y="266320"/>
                    <a:pt x="240633" y="266320"/>
                  </a:cubicBezTo>
                  <a:cubicBezTo>
                    <a:pt x="237843" y="266320"/>
                    <a:pt x="235548" y="268531"/>
                    <a:pt x="235548" y="271262"/>
                  </a:cubicBezTo>
                  <a:lnTo>
                    <a:pt x="235548" y="276203"/>
                  </a:lnTo>
                  <a:lnTo>
                    <a:pt x="220156" y="276203"/>
                  </a:lnTo>
                  <a:lnTo>
                    <a:pt x="220156" y="271262"/>
                  </a:lnTo>
                  <a:cubicBezTo>
                    <a:pt x="220156" y="268531"/>
                    <a:pt x="217906" y="266320"/>
                    <a:pt x="215071" y="266320"/>
                  </a:cubicBezTo>
                  <a:cubicBezTo>
                    <a:pt x="212236" y="266320"/>
                    <a:pt x="209941" y="268531"/>
                    <a:pt x="209941" y="271262"/>
                  </a:cubicBezTo>
                  <a:lnTo>
                    <a:pt x="209941" y="276203"/>
                  </a:lnTo>
                  <a:lnTo>
                    <a:pt x="194550" y="276203"/>
                  </a:lnTo>
                  <a:lnTo>
                    <a:pt x="194550" y="271262"/>
                  </a:lnTo>
                  <a:cubicBezTo>
                    <a:pt x="194550" y="268531"/>
                    <a:pt x="192299" y="266320"/>
                    <a:pt x="189464" y="266320"/>
                  </a:cubicBezTo>
                  <a:cubicBezTo>
                    <a:pt x="186629" y="266320"/>
                    <a:pt x="184334" y="268531"/>
                    <a:pt x="184334" y="271262"/>
                  </a:cubicBezTo>
                  <a:lnTo>
                    <a:pt x="184334" y="276203"/>
                  </a:lnTo>
                  <a:lnTo>
                    <a:pt x="168988" y="276203"/>
                  </a:lnTo>
                  <a:lnTo>
                    <a:pt x="168988" y="271262"/>
                  </a:lnTo>
                  <a:cubicBezTo>
                    <a:pt x="168988" y="268531"/>
                    <a:pt x="166692" y="266320"/>
                    <a:pt x="163857" y="266320"/>
                  </a:cubicBezTo>
                  <a:cubicBezTo>
                    <a:pt x="161022" y="266320"/>
                    <a:pt x="158727" y="268531"/>
                    <a:pt x="158727" y="271262"/>
                  </a:cubicBezTo>
                  <a:lnTo>
                    <a:pt x="158727" y="276203"/>
                  </a:lnTo>
                  <a:lnTo>
                    <a:pt x="143381" y="276203"/>
                  </a:lnTo>
                  <a:lnTo>
                    <a:pt x="143381" y="271262"/>
                  </a:lnTo>
                  <a:cubicBezTo>
                    <a:pt x="143381" y="268531"/>
                    <a:pt x="141086" y="266320"/>
                    <a:pt x="138250" y="266320"/>
                  </a:cubicBezTo>
                  <a:cubicBezTo>
                    <a:pt x="135415" y="266320"/>
                    <a:pt x="133120" y="268531"/>
                    <a:pt x="133120" y="271262"/>
                  </a:cubicBezTo>
                  <a:lnTo>
                    <a:pt x="133120" y="276203"/>
                  </a:lnTo>
                  <a:lnTo>
                    <a:pt x="117774" y="276203"/>
                  </a:lnTo>
                  <a:lnTo>
                    <a:pt x="117774" y="271262"/>
                  </a:lnTo>
                  <a:cubicBezTo>
                    <a:pt x="117774" y="268531"/>
                    <a:pt x="115479" y="266320"/>
                    <a:pt x="112643" y="266320"/>
                  </a:cubicBezTo>
                  <a:cubicBezTo>
                    <a:pt x="109808" y="266320"/>
                    <a:pt x="107513" y="268531"/>
                    <a:pt x="107513" y="271262"/>
                  </a:cubicBezTo>
                  <a:lnTo>
                    <a:pt x="107513" y="276203"/>
                  </a:lnTo>
                  <a:lnTo>
                    <a:pt x="92167" y="276203"/>
                  </a:lnTo>
                  <a:lnTo>
                    <a:pt x="92167" y="271262"/>
                  </a:lnTo>
                  <a:cubicBezTo>
                    <a:pt x="92167" y="268531"/>
                    <a:pt x="89872" y="266320"/>
                    <a:pt x="87037" y="266320"/>
                  </a:cubicBezTo>
                  <a:cubicBezTo>
                    <a:pt x="84201" y="266320"/>
                    <a:pt x="81906" y="268531"/>
                    <a:pt x="81906" y="271262"/>
                  </a:cubicBezTo>
                  <a:lnTo>
                    <a:pt x="81906" y="276203"/>
                  </a:lnTo>
                  <a:lnTo>
                    <a:pt x="66560" y="276203"/>
                  </a:lnTo>
                  <a:lnTo>
                    <a:pt x="66560" y="271262"/>
                  </a:lnTo>
                  <a:cubicBezTo>
                    <a:pt x="66560" y="268531"/>
                    <a:pt x="64265" y="266320"/>
                    <a:pt x="61430" y="266320"/>
                  </a:cubicBezTo>
                  <a:cubicBezTo>
                    <a:pt x="58594" y="266320"/>
                    <a:pt x="56344" y="268531"/>
                    <a:pt x="56344" y="271262"/>
                  </a:cubicBezTo>
                  <a:lnTo>
                    <a:pt x="56344" y="276203"/>
                  </a:lnTo>
                  <a:lnTo>
                    <a:pt x="40953" y="276203"/>
                  </a:lnTo>
                  <a:lnTo>
                    <a:pt x="40953" y="271262"/>
                  </a:lnTo>
                  <a:cubicBezTo>
                    <a:pt x="40953" y="268531"/>
                    <a:pt x="38658" y="266320"/>
                    <a:pt x="35823" y="266320"/>
                  </a:cubicBezTo>
                  <a:cubicBezTo>
                    <a:pt x="33032" y="266320"/>
                    <a:pt x="30737" y="268531"/>
                    <a:pt x="30737" y="271262"/>
                  </a:cubicBezTo>
                  <a:lnTo>
                    <a:pt x="30737" y="276203"/>
                  </a:lnTo>
                  <a:lnTo>
                    <a:pt x="20477" y="276203"/>
                  </a:lnTo>
                  <a:lnTo>
                    <a:pt x="20477" y="226875"/>
                  </a:lnTo>
                  <a:lnTo>
                    <a:pt x="56839" y="226875"/>
                  </a:lnTo>
                  <a:close/>
                </a:path>
              </a:pathLst>
            </a:custGeom>
            <a:solidFill>
              <a:schemeClr val="bg1"/>
            </a:solidFill>
            <a:ln>
              <a:noFill/>
            </a:ln>
          </p:spPr>
          <p:txBody>
            <a:bodyPr vert="horz" wrap="square" lIns="288000" tIns="91416" rIns="182832" bIns="91416"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1828165">
                <a:lnSpc>
                  <a:spcPct val="150000"/>
                </a:lnSpc>
              </a:pPr>
              <a:endParaRPr lang="en-GB" sz="4000" kern="0">
                <a:solidFill>
                  <a:srgbClr val="000000"/>
                </a:solidFill>
                <a:latin typeface="FZShengShiKaiShuS-EB-GB"/>
                <a:ea typeface="FZShengShiKaiShuS-EB-GB"/>
              </a:endParaRPr>
            </a:p>
          </p:txBody>
        </p:sp>
        <p:sp>
          <p:nvSpPr>
            <p:cNvPr id="41" name="îṩlïḋê"/>
            <p:cNvSpPr/>
            <p:nvPr/>
          </p:nvSpPr>
          <p:spPr>
            <a:xfrm>
              <a:off x="4660143" y="4158322"/>
              <a:ext cx="324508" cy="312560"/>
            </a:xfrm>
            <a:custGeom>
              <a:avLst/>
              <a:gdLst/>
              <a:ahLst/>
              <a:cxnLst/>
              <a:rect l="l" t="t" r="r" b="b"/>
              <a:pathLst>
                <a:path w="324508" h="312560">
                  <a:moveTo>
                    <a:pt x="0" y="208373"/>
                  </a:moveTo>
                  <a:lnTo>
                    <a:pt x="56438" y="208373"/>
                  </a:lnTo>
                  <a:lnTo>
                    <a:pt x="56438" y="312560"/>
                  </a:lnTo>
                  <a:lnTo>
                    <a:pt x="0" y="312560"/>
                  </a:lnTo>
                  <a:close/>
                  <a:moveTo>
                    <a:pt x="84676" y="169294"/>
                  </a:moveTo>
                  <a:lnTo>
                    <a:pt x="141114" y="169294"/>
                  </a:lnTo>
                  <a:lnTo>
                    <a:pt x="141114" y="312560"/>
                  </a:lnTo>
                  <a:lnTo>
                    <a:pt x="84676" y="312560"/>
                  </a:lnTo>
                  <a:close/>
                  <a:moveTo>
                    <a:pt x="169353" y="130215"/>
                  </a:moveTo>
                  <a:lnTo>
                    <a:pt x="225752" y="130215"/>
                  </a:lnTo>
                  <a:lnTo>
                    <a:pt x="225752" y="312560"/>
                  </a:lnTo>
                  <a:lnTo>
                    <a:pt x="169353" y="312560"/>
                  </a:lnTo>
                  <a:close/>
                  <a:moveTo>
                    <a:pt x="253990" y="104187"/>
                  </a:moveTo>
                  <a:lnTo>
                    <a:pt x="310428" y="104187"/>
                  </a:lnTo>
                  <a:lnTo>
                    <a:pt x="310428" y="312560"/>
                  </a:lnTo>
                  <a:lnTo>
                    <a:pt x="253990" y="312560"/>
                  </a:lnTo>
                  <a:close/>
                  <a:moveTo>
                    <a:pt x="253982" y="0"/>
                  </a:moveTo>
                  <a:lnTo>
                    <a:pt x="310323" y="0"/>
                  </a:lnTo>
                  <a:lnTo>
                    <a:pt x="310373" y="0"/>
                  </a:lnTo>
                  <a:lnTo>
                    <a:pt x="310423" y="0"/>
                  </a:lnTo>
                  <a:cubicBezTo>
                    <a:pt x="310571" y="0"/>
                    <a:pt x="310671" y="0"/>
                    <a:pt x="310820" y="0"/>
                  </a:cubicBezTo>
                  <a:cubicBezTo>
                    <a:pt x="311167" y="46"/>
                    <a:pt x="311464" y="46"/>
                    <a:pt x="311762" y="46"/>
                  </a:cubicBezTo>
                  <a:cubicBezTo>
                    <a:pt x="312010" y="92"/>
                    <a:pt x="312258" y="138"/>
                    <a:pt x="312456" y="138"/>
                  </a:cubicBezTo>
                  <a:cubicBezTo>
                    <a:pt x="312704" y="183"/>
                    <a:pt x="312902" y="229"/>
                    <a:pt x="313150" y="229"/>
                  </a:cubicBezTo>
                  <a:cubicBezTo>
                    <a:pt x="313398" y="275"/>
                    <a:pt x="313646" y="366"/>
                    <a:pt x="313894" y="412"/>
                  </a:cubicBezTo>
                  <a:cubicBezTo>
                    <a:pt x="314093" y="458"/>
                    <a:pt x="314291" y="504"/>
                    <a:pt x="314440" y="550"/>
                  </a:cubicBezTo>
                  <a:cubicBezTo>
                    <a:pt x="314688" y="596"/>
                    <a:pt x="314936" y="687"/>
                    <a:pt x="315184" y="778"/>
                  </a:cubicBezTo>
                  <a:cubicBezTo>
                    <a:pt x="315383" y="824"/>
                    <a:pt x="315581" y="916"/>
                    <a:pt x="315779" y="962"/>
                  </a:cubicBezTo>
                  <a:cubicBezTo>
                    <a:pt x="315977" y="1053"/>
                    <a:pt x="316176" y="1145"/>
                    <a:pt x="316424" y="1236"/>
                  </a:cubicBezTo>
                  <a:cubicBezTo>
                    <a:pt x="316622" y="1328"/>
                    <a:pt x="316820" y="1419"/>
                    <a:pt x="317019" y="1511"/>
                  </a:cubicBezTo>
                  <a:cubicBezTo>
                    <a:pt x="317217" y="1603"/>
                    <a:pt x="317366" y="1694"/>
                    <a:pt x="317565" y="1786"/>
                  </a:cubicBezTo>
                  <a:cubicBezTo>
                    <a:pt x="317763" y="1923"/>
                    <a:pt x="318011" y="2061"/>
                    <a:pt x="318209" y="2152"/>
                  </a:cubicBezTo>
                  <a:cubicBezTo>
                    <a:pt x="318358" y="2289"/>
                    <a:pt x="318557" y="2381"/>
                    <a:pt x="318705" y="2473"/>
                  </a:cubicBezTo>
                  <a:cubicBezTo>
                    <a:pt x="318904" y="2656"/>
                    <a:pt x="319102" y="2793"/>
                    <a:pt x="319300" y="2931"/>
                  </a:cubicBezTo>
                  <a:cubicBezTo>
                    <a:pt x="319499" y="3068"/>
                    <a:pt x="319647" y="3205"/>
                    <a:pt x="319796" y="3343"/>
                  </a:cubicBezTo>
                  <a:cubicBezTo>
                    <a:pt x="319995" y="3480"/>
                    <a:pt x="320193" y="3617"/>
                    <a:pt x="320342" y="3755"/>
                  </a:cubicBezTo>
                  <a:cubicBezTo>
                    <a:pt x="320590" y="3984"/>
                    <a:pt x="320788" y="4213"/>
                    <a:pt x="320987" y="4396"/>
                  </a:cubicBezTo>
                  <a:cubicBezTo>
                    <a:pt x="321086" y="4488"/>
                    <a:pt x="321185" y="4579"/>
                    <a:pt x="321284" y="4670"/>
                  </a:cubicBezTo>
                  <a:cubicBezTo>
                    <a:pt x="321284" y="4716"/>
                    <a:pt x="321284" y="4716"/>
                    <a:pt x="321284" y="4716"/>
                  </a:cubicBezTo>
                  <a:cubicBezTo>
                    <a:pt x="321582" y="5037"/>
                    <a:pt x="321880" y="5404"/>
                    <a:pt x="322128" y="5770"/>
                  </a:cubicBezTo>
                  <a:cubicBezTo>
                    <a:pt x="322128" y="5770"/>
                    <a:pt x="322177" y="5816"/>
                    <a:pt x="322177" y="5816"/>
                  </a:cubicBezTo>
                  <a:cubicBezTo>
                    <a:pt x="322425" y="6182"/>
                    <a:pt x="322624" y="6502"/>
                    <a:pt x="322821" y="6823"/>
                  </a:cubicBezTo>
                  <a:cubicBezTo>
                    <a:pt x="322921" y="7006"/>
                    <a:pt x="323020" y="7189"/>
                    <a:pt x="323119" y="7327"/>
                  </a:cubicBezTo>
                  <a:cubicBezTo>
                    <a:pt x="323218" y="7555"/>
                    <a:pt x="323318" y="7785"/>
                    <a:pt x="323417" y="8013"/>
                  </a:cubicBezTo>
                  <a:cubicBezTo>
                    <a:pt x="323516" y="8197"/>
                    <a:pt x="323615" y="8380"/>
                    <a:pt x="323665" y="8609"/>
                  </a:cubicBezTo>
                  <a:cubicBezTo>
                    <a:pt x="323764" y="8792"/>
                    <a:pt x="323863" y="8975"/>
                    <a:pt x="323913" y="9204"/>
                  </a:cubicBezTo>
                  <a:cubicBezTo>
                    <a:pt x="323962" y="9433"/>
                    <a:pt x="324062" y="9662"/>
                    <a:pt x="324111" y="9891"/>
                  </a:cubicBezTo>
                  <a:cubicBezTo>
                    <a:pt x="324161" y="10074"/>
                    <a:pt x="324210" y="10257"/>
                    <a:pt x="324260" y="10440"/>
                  </a:cubicBezTo>
                  <a:cubicBezTo>
                    <a:pt x="324310" y="10807"/>
                    <a:pt x="324409" y="11219"/>
                    <a:pt x="324458" y="11585"/>
                  </a:cubicBezTo>
                  <a:cubicBezTo>
                    <a:pt x="324458" y="11631"/>
                    <a:pt x="324458" y="11677"/>
                    <a:pt x="324458" y="11677"/>
                  </a:cubicBezTo>
                  <a:cubicBezTo>
                    <a:pt x="324508" y="12135"/>
                    <a:pt x="324508" y="12547"/>
                    <a:pt x="324508" y="13005"/>
                  </a:cubicBezTo>
                  <a:lnTo>
                    <a:pt x="324508" y="65114"/>
                  </a:lnTo>
                  <a:cubicBezTo>
                    <a:pt x="324508" y="72303"/>
                    <a:pt x="318209" y="78164"/>
                    <a:pt x="310423" y="78164"/>
                  </a:cubicBezTo>
                  <a:cubicBezTo>
                    <a:pt x="302636" y="78164"/>
                    <a:pt x="296337" y="72303"/>
                    <a:pt x="296337" y="65114"/>
                  </a:cubicBezTo>
                  <a:lnTo>
                    <a:pt x="296337" y="40845"/>
                  </a:lnTo>
                  <a:lnTo>
                    <a:pt x="234789" y="88147"/>
                  </a:lnTo>
                  <a:cubicBezTo>
                    <a:pt x="228837" y="92772"/>
                    <a:pt x="219910" y="91993"/>
                    <a:pt x="214950" y="86499"/>
                  </a:cubicBezTo>
                  <a:cubicBezTo>
                    <a:pt x="209941" y="80958"/>
                    <a:pt x="210784" y="72761"/>
                    <a:pt x="216736" y="68136"/>
                  </a:cubicBezTo>
                  <a:lnTo>
                    <a:pt x="271440" y="26055"/>
                  </a:lnTo>
                  <a:lnTo>
                    <a:pt x="253982" y="26055"/>
                  </a:lnTo>
                  <a:cubicBezTo>
                    <a:pt x="246196" y="26055"/>
                    <a:pt x="239897" y="20240"/>
                    <a:pt x="239897" y="13005"/>
                  </a:cubicBezTo>
                  <a:cubicBezTo>
                    <a:pt x="239897" y="5816"/>
                    <a:pt x="246196" y="0"/>
                    <a:pt x="253982" y="0"/>
                  </a:cubicBezTo>
                  <a:close/>
                </a:path>
              </a:pathLst>
            </a:custGeom>
            <a:solidFill>
              <a:schemeClr val="bg1"/>
            </a:solidFill>
            <a:ln>
              <a:noFill/>
            </a:ln>
          </p:spPr>
          <p:txBody>
            <a:bodyPr lIns="121888" tIns="121888" rIns="121888" bIns="121888" anchor="ct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spcBef>
                  <a:spcPct val="0"/>
                </a:spcBef>
                <a:spcAft>
                  <a:spcPct val="0"/>
                </a:spcAft>
              </a:pPr>
              <a:endParaRPr lang="zh-CN" sz="7200">
                <a:solidFill>
                  <a:srgbClr val="000000"/>
                </a:solidFill>
                <a:latin typeface="FZShengShiKaiShuS-EB-GB"/>
                <a:ea typeface="FZShengShiKaiShuS-EB-GB"/>
              </a:endParaRPr>
            </a:p>
          </p:txBody>
        </p:sp>
      </p:grpSp>
      <p:grpSp>
        <p:nvGrpSpPr>
          <p:cNvPr id="50" name="组合 49"/>
          <p:cNvGrpSpPr/>
          <p:nvPr/>
        </p:nvGrpSpPr>
        <p:grpSpPr>
          <a:xfrm>
            <a:off x="725213" y="1764991"/>
            <a:ext cx="3361246" cy="958488"/>
            <a:chOff x="1657903" y="2349127"/>
            <a:chExt cx="3015818" cy="958488"/>
          </a:xfrm>
        </p:grpSpPr>
        <p:sp>
          <p:nvSpPr>
            <p:cNvPr id="51" name="文本框 50"/>
            <p:cNvSpPr txBox="1"/>
            <p:nvPr/>
          </p:nvSpPr>
          <p:spPr>
            <a:xfrm>
              <a:off x="2182690" y="2349127"/>
              <a:ext cx="2477817"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赞助商</a:t>
              </a:r>
              <a:endParaRPr lang="zh-CN" sz="2400" dirty="0">
                <a:solidFill>
                  <a:schemeClr val="tx1">
                    <a:lumMod val="75000"/>
                    <a:lumOff val="25000"/>
                  </a:schemeClr>
                </a:solidFill>
                <a:latin typeface="FZShengShiKaiShuS-EB-GB"/>
                <a:ea typeface="FZShengShiKaiShuS-EB-GB"/>
              </a:endParaRPr>
            </a:p>
          </p:txBody>
        </p:sp>
        <p:sp>
          <p:nvSpPr>
            <p:cNvPr id="52" name="文本框 51"/>
            <p:cNvSpPr txBox="1"/>
            <p:nvPr/>
          </p:nvSpPr>
          <p:spPr>
            <a:xfrm>
              <a:off x="1657903" y="2784395"/>
              <a:ext cx="3015818" cy="523220"/>
            </a:xfrm>
            <a:prstGeom prst="rect">
              <a:avLst/>
            </a:prstGeom>
            <a:noFill/>
          </p:spPr>
          <p:txBody>
            <a:bodyPr wrap="square">
              <a:spAutoFit/>
            </a:bodyPr>
            <a:lstStyle/>
            <a:p>
              <a:pPr algn="r"/>
              <a:r>
                <a:rPr lang="en" altLang="zh-TW" sz="1400" b="0" i="0" dirty="0">
                  <a:effectLst/>
                  <a:latin typeface="Songti SC" panose="02010600040101010101" pitchFamily="2" charset="-122"/>
                  <a:ea typeface="Songti SC" panose="02010600040101010101" pitchFamily="2" charset="-122"/>
                </a:rPr>
                <a:t>LPL</a:t>
              </a:r>
              <a:r>
                <a:rPr lang="zh-TW" altLang="en-US" sz="1400" b="0" i="0" dirty="0">
                  <a:effectLst/>
                  <a:latin typeface="Songti SC" panose="02010600040101010101" pitchFamily="2" charset="-122"/>
                  <a:ea typeface="Songti SC" panose="02010600040101010101" pitchFamily="2" charset="-122"/>
                </a:rPr>
                <a:t>会与各大品牌达成赞助协议，</a:t>
              </a:r>
              <a:endParaRPr lang="en-US" altLang="zh-TW" sz="1400" b="0" i="0" dirty="0">
                <a:effectLst/>
                <a:latin typeface="Songti SC" panose="02010600040101010101" pitchFamily="2" charset="-122"/>
                <a:ea typeface="Songti SC" panose="02010600040101010101" pitchFamily="2" charset="-122"/>
              </a:endParaRPr>
            </a:p>
            <a:p>
              <a:pPr algn="r"/>
              <a:r>
                <a:rPr lang="zh-TW" altLang="en-US" sz="1400" b="0" i="0" dirty="0">
                  <a:effectLst/>
                  <a:latin typeface="Songti SC" panose="02010600040101010101" pitchFamily="2" charset="-122"/>
                  <a:ea typeface="Songti SC" panose="02010600040101010101" pitchFamily="2" charset="-122"/>
                </a:rPr>
                <a:t>赞助商将在赛事期间进行品牌曝光。</a:t>
              </a:r>
              <a:endParaRPr lang="zh-CN" sz="1400" dirty="0">
                <a:solidFill>
                  <a:schemeClr val="tx1">
                    <a:lumMod val="50000"/>
                    <a:lumOff val="50000"/>
                  </a:schemeClr>
                </a:solidFill>
                <a:latin typeface="FZShengShiKaiShuS-EB-GB"/>
                <a:ea typeface="FZShengShiKaiShuS-EB-GB"/>
              </a:endParaRPr>
            </a:p>
          </p:txBody>
        </p:sp>
      </p:grpSp>
      <p:grpSp>
        <p:nvGrpSpPr>
          <p:cNvPr id="57" name="组合 56"/>
          <p:cNvGrpSpPr/>
          <p:nvPr/>
        </p:nvGrpSpPr>
        <p:grpSpPr>
          <a:xfrm>
            <a:off x="7548378" y="2409020"/>
            <a:ext cx="3361247" cy="1173932"/>
            <a:chOff x="1657902" y="2349127"/>
            <a:chExt cx="3015819" cy="1173932"/>
          </a:xfrm>
        </p:grpSpPr>
        <p:sp>
          <p:nvSpPr>
            <p:cNvPr id="58" name="文本框 57"/>
            <p:cNvSpPr txBox="1"/>
            <p:nvPr/>
          </p:nvSpPr>
          <p:spPr>
            <a:xfrm>
              <a:off x="1657902" y="2349127"/>
              <a:ext cx="2477817" cy="461665"/>
            </a:xfrm>
            <a:prstGeom prst="rect">
              <a:avLst/>
            </a:prstGeom>
            <a:noFill/>
          </p:spPr>
          <p:txBody>
            <a:bodyPr wrap="square">
              <a:spAutoFit/>
            </a:bodyPr>
            <a:lstStyle/>
            <a:p>
              <a:r>
                <a:rPr lang="zh-TW" altLang="en-US" sz="2400" b="0" i="0" dirty="0">
                  <a:effectLst/>
                  <a:latin typeface="Songti SC" panose="02010600040101010101" pitchFamily="2" charset="-122"/>
                  <a:ea typeface="Songti SC" panose="02010600040101010101" pitchFamily="2" charset="-122"/>
                </a:rPr>
                <a:t>直播和广告收入</a:t>
              </a:r>
              <a:endParaRPr lang="zh-CN" sz="2400" dirty="0">
                <a:solidFill>
                  <a:schemeClr val="tx1">
                    <a:lumMod val="75000"/>
                    <a:lumOff val="25000"/>
                  </a:schemeClr>
                </a:solidFill>
                <a:latin typeface="FZShengShiKaiShuS-EB-GB"/>
                <a:ea typeface="FZShengShiKaiShuS-EB-GB"/>
              </a:endParaRPr>
            </a:p>
          </p:txBody>
        </p:sp>
        <p:sp>
          <p:nvSpPr>
            <p:cNvPr id="59" name="文本框 58"/>
            <p:cNvSpPr txBox="1"/>
            <p:nvPr/>
          </p:nvSpPr>
          <p:spPr>
            <a:xfrm>
              <a:off x="1657903" y="2784395"/>
              <a:ext cx="3015818" cy="738664"/>
            </a:xfrm>
            <a:prstGeom prst="rect">
              <a:avLst/>
            </a:prstGeom>
            <a:noFill/>
          </p:spPr>
          <p:txBody>
            <a:bodyPr wrap="square">
              <a:spAutoFit/>
            </a:bodyPr>
            <a:lstStyle/>
            <a:p>
              <a:r>
                <a:rPr lang="zh-TW" altLang="en-US" sz="1400" dirty="0">
                  <a:latin typeface="Songti SC" panose="02010600040101010101" pitchFamily="2" charset="-122"/>
                  <a:ea typeface="Songti SC" panose="02010600040101010101" pitchFamily="2" charset="-122"/>
                </a:rPr>
                <a:t>职业选手</a:t>
              </a:r>
              <a:r>
                <a:rPr lang="zh-TW" altLang="en-US" sz="1400" b="0" i="0" dirty="0">
                  <a:effectLst/>
                  <a:latin typeface="Songti SC" panose="02010600040101010101" pitchFamily="2" charset="-122"/>
                  <a:ea typeface="Songti SC" panose="02010600040101010101" pitchFamily="2" charset="-122"/>
                </a:rPr>
                <a:t>在进行直播时，可以获得直播平台的分成收入、礼物收入以及与广告商合作的广告收入。</a:t>
              </a:r>
            </a:p>
          </p:txBody>
        </p:sp>
      </p:grpSp>
      <p:grpSp>
        <p:nvGrpSpPr>
          <p:cNvPr id="60" name="组合 59"/>
          <p:cNvGrpSpPr/>
          <p:nvPr/>
        </p:nvGrpSpPr>
        <p:grpSpPr>
          <a:xfrm>
            <a:off x="861108" y="4288553"/>
            <a:ext cx="3361246" cy="958488"/>
            <a:chOff x="1657903" y="2349127"/>
            <a:chExt cx="3015818" cy="958488"/>
          </a:xfrm>
        </p:grpSpPr>
        <p:sp>
          <p:nvSpPr>
            <p:cNvPr id="61" name="文本框 60"/>
            <p:cNvSpPr txBox="1"/>
            <p:nvPr/>
          </p:nvSpPr>
          <p:spPr>
            <a:xfrm>
              <a:off x="2220321" y="2349127"/>
              <a:ext cx="2440185"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奖金</a:t>
              </a:r>
              <a:endParaRPr lang="zh-CN" sz="3600" dirty="0">
                <a:latin typeface="Songti SC" panose="02010600040101010101" pitchFamily="2" charset="-122"/>
                <a:ea typeface="Songti SC" panose="02010600040101010101" pitchFamily="2" charset="-122"/>
              </a:endParaRPr>
            </a:p>
          </p:txBody>
        </p:sp>
        <p:sp>
          <p:nvSpPr>
            <p:cNvPr id="62" name="文本框 61"/>
            <p:cNvSpPr txBox="1"/>
            <p:nvPr/>
          </p:nvSpPr>
          <p:spPr>
            <a:xfrm>
              <a:off x="1657903" y="2784395"/>
              <a:ext cx="3015818" cy="523220"/>
            </a:xfrm>
            <a:prstGeom prst="rect">
              <a:avLst/>
            </a:prstGeom>
            <a:noFill/>
          </p:spPr>
          <p:txBody>
            <a:bodyPr wrap="square">
              <a:spAutoFit/>
            </a:bodyPr>
            <a:lstStyle/>
            <a:p>
              <a:pPr algn="r"/>
              <a:r>
                <a:rPr lang="zh-TW" altLang="en-US" sz="1400" b="0" i="0" dirty="0">
                  <a:effectLst/>
                  <a:latin typeface="Songti SC" panose="02010600040101010101" pitchFamily="2" charset="-122"/>
                  <a:ea typeface="Songti SC" panose="02010600040101010101" pitchFamily="2" charset="-122"/>
                </a:rPr>
                <a:t>电竞俱乐部参加比赛获得优异成绩</a:t>
              </a:r>
              <a:endParaRPr lang="en-US" altLang="zh-TW" sz="1400" b="0" i="0" dirty="0">
                <a:effectLst/>
                <a:latin typeface="Songti SC" panose="02010600040101010101" pitchFamily="2" charset="-122"/>
                <a:ea typeface="Songti SC" panose="02010600040101010101" pitchFamily="2" charset="-122"/>
              </a:endParaRPr>
            </a:p>
            <a:p>
              <a:pPr algn="r"/>
              <a:r>
                <a:rPr lang="zh-TW" altLang="en-US" sz="1400" b="0" i="0" dirty="0">
                  <a:effectLst/>
                  <a:latin typeface="Songti SC" panose="02010600040101010101" pitchFamily="2" charset="-122"/>
                  <a:ea typeface="Songti SC" panose="02010600040101010101" pitchFamily="2" charset="-122"/>
                </a:rPr>
                <a:t>所获得的奖励</a:t>
              </a:r>
              <a:endParaRPr lang="zh-CN" sz="1400" dirty="0">
                <a:latin typeface="Songti SC" panose="02010600040101010101" pitchFamily="2" charset="-122"/>
                <a:ea typeface="Songti SC" panose="02010600040101010101" pitchFamily="2" charset="-122"/>
              </a:endParaRPr>
            </a:p>
          </p:txBody>
        </p:sp>
      </p:grpSp>
      <p:grpSp>
        <p:nvGrpSpPr>
          <p:cNvPr id="64" name="组合 63"/>
          <p:cNvGrpSpPr/>
          <p:nvPr/>
        </p:nvGrpSpPr>
        <p:grpSpPr>
          <a:xfrm>
            <a:off x="7548378" y="4304858"/>
            <a:ext cx="3361247" cy="958488"/>
            <a:chOff x="1657902" y="2349127"/>
            <a:chExt cx="3015819" cy="958488"/>
          </a:xfrm>
        </p:grpSpPr>
        <p:sp>
          <p:nvSpPr>
            <p:cNvPr id="65" name="文本框 64"/>
            <p:cNvSpPr txBox="1"/>
            <p:nvPr/>
          </p:nvSpPr>
          <p:spPr>
            <a:xfrm>
              <a:off x="1657902" y="2349127"/>
              <a:ext cx="2477817" cy="461665"/>
            </a:xfrm>
            <a:prstGeom prst="rect">
              <a:avLst/>
            </a:prstGeom>
            <a:noFill/>
          </p:spPr>
          <p:txBody>
            <a:bodyPr wrap="square">
              <a:spAutoFit/>
            </a:bodyPr>
            <a:lstStyle/>
            <a:p>
              <a:r>
                <a:rPr lang="zh-TW" altLang="en-US" sz="2400" b="0" i="0" dirty="0">
                  <a:effectLst/>
                  <a:latin typeface="Songti SC" panose="02010600040101010101" pitchFamily="2" charset="-122"/>
                  <a:ea typeface="Songti SC" panose="02010600040101010101" pitchFamily="2" charset="-122"/>
                </a:rPr>
                <a:t>销售周边产品</a:t>
              </a:r>
              <a:endParaRPr lang="zh-CN" sz="3600" dirty="0">
                <a:solidFill>
                  <a:schemeClr val="tx1">
                    <a:lumMod val="75000"/>
                    <a:lumOff val="25000"/>
                  </a:schemeClr>
                </a:solidFill>
                <a:latin typeface="FZShengShiKaiShuS-EB-GB"/>
                <a:ea typeface="FZShengShiKaiShuS-EB-GB"/>
              </a:endParaRPr>
            </a:p>
          </p:txBody>
        </p:sp>
        <p:sp>
          <p:nvSpPr>
            <p:cNvPr id="66" name="文本框 65"/>
            <p:cNvSpPr txBox="1"/>
            <p:nvPr/>
          </p:nvSpPr>
          <p:spPr>
            <a:xfrm>
              <a:off x="1657903" y="2784395"/>
              <a:ext cx="3015818" cy="523220"/>
            </a:xfrm>
            <a:prstGeom prst="rect">
              <a:avLst/>
            </a:prstGeom>
            <a:noFill/>
          </p:spPr>
          <p:txBody>
            <a:bodyPr wrap="square">
              <a:spAutoFit/>
            </a:bodyPr>
            <a:lstStyle/>
            <a:p>
              <a:r>
                <a:rPr lang="zh-TW" altLang="en-US" sz="1400" b="0" i="0" dirty="0">
                  <a:effectLst/>
                  <a:latin typeface="Songti SC" panose="02010600040101010101" pitchFamily="2" charset="-122"/>
                  <a:ea typeface="Songti SC" panose="02010600040101010101" pitchFamily="2" charset="-122"/>
                </a:rPr>
                <a:t>具乐部可以通过销售自己的周边产品（如具乐部服装、饰品等）获得收益。</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44" name="矩形 43"/>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2" name="组合 28">
            <a:extLst>
              <a:ext uri="{FF2B5EF4-FFF2-40B4-BE49-F238E27FC236}">
                <a16:creationId xmlns:a16="http://schemas.microsoft.com/office/drawing/2014/main" id="{4F858643-A73D-EF5D-B285-16C3C9C95308}"/>
              </a:ext>
            </a:extLst>
          </p:cNvPr>
          <p:cNvGrpSpPr/>
          <p:nvPr/>
        </p:nvGrpSpPr>
        <p:grpSpPr>
          <a:xfrm>
            <a:off x="959551" y="340946"/>
            <a:ext cx="5105087" cy="963734"/>
            <a:chOff x="657210" y="372731"/>
            <a:chExt cx="5105087" cy="963734"/>
          </a:xfrm>
        </p:grpSpPr>
        <p:sp>
          <p:nvSpPr>
            <p:cNvPr id="4" name="文本框 29">
              <a:extLst>
                <a:ext uri="{FF2B5EF4-FFF2-40B4-BE49-F238E27FC236}">
                  <a16:creationId xmlns:a16="http://schemas.microsoft.com/office/drawing/2014/main" id="{0FD8D0B9-11EE-2930-5668-D159BB682D82}"/>
                </a:ext>
              </a:extLst>
            </p:cNvPr>
            <p:cNvSpPr txBox="1"/>
            <p:nvPr/>
          </p:nvSpPr>
          <p:spPr>
            <a:xfrm>
              <a:off x="657211" y="372731"/>
              <a:ext cx="2031325" cy="646331"/>
            </a:xfrm>
            <a:prstGeom prst="rect">
              <a:avLst/>
            </a:prstGeom>
            <a:noFill/>
          </p:spPr>
          <p:txBody>
            <a:bodyPr wrap="none">
              <a:spAutoFit/>
            </a:bodyPr>
            <a:lstStyle/>
            <a:p>
              <a:r>
                <a:rPr lang="zh-TW" altLang="en-US" sz="3600" b="0" i="0" dirty="0">
                  <a:effectLst/>
                  <a:latin typeface="Songti SC" panose="02010600040101010101" pitchFamily="2" charset="-122"/>
                  <a:ea typeface="Songti SC" panose="02010600040101010101" pitchFamily="2" charset="-122"/>
                </a:rPr>
                <a:t>收入来源</a:t>
              </a:r>
              <a:endParaRPr lang="zh-CN" altLang="zh-TW" sz="3600" dirty="0">
                <a:latin typeface="Songti SC" panose="02010600040101010101" pitchFamily="2" charset="-122"/>
                <a:ea typeface="Songti SC" panose="02010600040101010101" pitchFamily="2" charset="-122"/>
              </a:endParaRPr>
            </a:p>
          </p:txBody>
        </p:sp>
        <p:sp>
          <p:nvSpPr>
            <p:cNvPr id="8" name="文本框 30">
              <a:extLst>
                <a:ext uri="{FF2B5EF4-FFF2-40B4-BE49-F238E27FC236}">
                  <a16:creationId xmlns:a16="http://schemas.microsoft.com/office/drawing/2014/main" id="{A4972DCA-D178-9252-16E2-714A53A456C7}"/>
                </a:ext>
              </a:extLst>
            </p:cNvPr>
            <p:cNvSpPr txBox="1"/>
            <p:nvPr/>
          </p:nvSpPr>
          <p:spPr>
            <a:xfrm>
              <a:off x="657210" y="936355"/>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rPr>
                <a:t>俱乐部</a:t>
              </a:r>
              <a:r>
                <a:rPr lang="zh-TW" altLang="en-US" sz="2000" b="0" i="0" dirty="0">
                  <a:effectLst/>
                  <a:latin typeface="Songti SC" panose="02010600040101010101" pitchFamily="2" charset="-122"/>
                  <a:ea typeface="Songti SC" panose="02010600040101010101" pitchFamily="2" charset="-122"/>
                </a:rPr>
                <a:t>部收益</a:t>
              </a:r>
              <a:endParaRPr lang="zh-CN" sz="2000" dirty="0">
                <a:latin typeface="Songti SC" panose="02010600040101010101" pitchFamily="2" charset="-122"/>
                <a:ea typeface="Songti SC" panose="02010600040101010101" pitchFamily="2" charset="-122"/>
              </a:endParaRPr>
            </a:p>
          </p:txBody>
        </p:sp>
      </p:grpSp>
      <p:grpSp>
        <p:nvGrpSpPr>
          <p:cNvPr id="3" name="组合 59">
            <a:extLst>
              <a:ext uri="{FF2B5EF4-FFF2-40B4-BE49-F238E27FC236}">
                <a16:creationId xmlns:a16="http://schemas.microsoft.com/office/drawing/2014/main" id="{D1D3FF97-594E-2E54-4B51-B3FBAE69A5BD}"/>
              </a:ext>
            </a:extLst>
          </p:cNvPr>
          <p:cNvGrpSpPr/>
          <p:nvPr/>
        </p:nvGrpSpPr>
        <p:grpSpPr>
          <a:xfrm>
            <a:off x="4012765" y="946667"/>
            <a:ext cx="3361246" cy="958488"/>
            <a:chOff x="1657903" y="2349127"/>
            <a:chExt cx="3015818" cy="958488"/>
          </a:xfrm>
        </p:grpSpPr>
        <p:sp>
          <p:nvSpPr>
            <p:cNvPr id="6" name="文本框 60">
              <a:extLst>
                <a:ext uri="{FF2B5EF4-FFF2-40B4-BE49-F238E27FC236}">
                  <a16:creationId xmlns:a16="http://schemas.microsoft.com/office/drawing/2014/main" id="{37C38CCB-A60E-5507-60C6-EB37B5908817}"/>
                </a:ext>
              </a:extLst>
            </p:cNvPr>
            <p:cNvSpPr txBox="1"/>
            <p:nvPr/>
          </p:nvSpPr>
          <p:spPr>
            <a:xfrm>
              <a:off x="2220321" y="2349127"/>
              <a:ext cx="2440185"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转会费</a:t>
              </a:r>
              <a:endParaRPr lang="zh-CN" sz="3600" dirty="0">
                <a:latin typeface="Songti SC" panose="02010600040101010101" pitchFamily="2" charset="-122"/>
                <a:ea typeface="Songti SC" panose="02010600040101010101" pitchFamily="2" charset="-122"/>
              </a:endParaRPr>
            </a:p>
          </p:txBody>
        </p:sp>
        <p:sp>
          <p:nvSpPr>
            <p:cNvPr id="7" name="文本框 61">
              <a:extLst>
                <a:ext uri="{FF2B5EF4-FFF2-40B4-BE49-F238E27FC236}">
                  <a16:creationId xmlns:a16="http://schemas.microsoft.com/office/drawing/2014/main" id="{9A2B51A6-BC79-5591-2177-11A3651A9145}"/>
                </a:ext>
              </a:extLst>
            </p:cNvPr>
            <p:cNvSpPr txBox="1"/>
            <p:nvPr/>
          </p:nvSpPr>
          <p:spPr>
            <a:xfrm>
              <a:off x="1657903" y="2784395"/>
              <a:ext cx="3015818" cy="523220"/>
            </a:xfrm>
            <a:prstGeom prst="rect">
              <a:avLst/>
            </a:prstGeom>
            <a:noFill/>
          </p:spPr>
          <p:txBody>
            <a:bodyPr wrap="square">
              <a:spAutoFit/>
            </a:bodyPr>
            <a:lstStyle/>
            <a:p>
              <a:pPr algn="r"/>
              <a:r>
                <a:rPr lang="zh-TW" altLang="en-US" sz="1400" b="0" i="0" dirty="0">
                  <a:effectLst/>
                  <a:latin typeface="Songti SC" panose="02010600040101010101" pitchFamily="2" charset="-122"/>
                  <a:ea typeface="Songti SC" panose="02010600040101010101" pitchFamily="2" charset="-122"/>
                </a:rPr>
                <a:t>俱乐部在选手转会时，</a:t>
              </a:r>
              <a:endParaRPr lang="en-US" altLang="zh-TW" sz="1400" b="0" i="0" dirty="0">
                <a:effectLst/>
                <a:latin typeface="Songti SC" panose="02010600040101010101" pitchFamily="2" charset="-122"/>
                <a:ea typeface="Songti SC" panose="02010600040101010101" pitchFamily="2" charset="-122"/>
              </a:endParaRPr>
            </a:p>
            <a:p>
              <a:pPr algn="r"/>
              <a:r>
                <a:rPr lang="zh-TW" altLang="en-US" sz="1400" b="0" i="0" dirty="0">
                  <a:effectLst/>
                  <a:latin typeface="Songti SC" panose="02010600040101010101" pitchFamily="2" charset="-122"/>
                  <a:ea typeface="Songti SC" panose="02010600040101010101" pitchFamily="2" charset="-122"/>
                </a:rPr>
                <a:t>会收到其他战队支付的转会费。</a:t>
              </a:r>
            </a:p>
          </p:txBody>
        </p:sp>
      </p:grpSp>
    </p:spTree>
    <p:extLst>
      <p:ext uri="{BB962C8B-B14F-4D97-AF65-F5344CB8AC3E}">
        <p14:creationId xmlns:p14="http://schemas.microsoft.com/office/powerpoint/2010/main" val="1912826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0" name="文本框 29">
            <a:extLst>
              <a:ext uri="{FF2B5EF4-FFF2-40B4-BE49-F238E27FC236}">
                <a16:creationId xmlns:a16="http://schemas.microsoft.com/office/drawing/2014/main" id="{23364EB0-B230-E115-9B32-0EC883D23FEC}"/>
              </a:ext>
            </a:extLst>
          </p:cNvPr>
          <p:cNvSpPr txBox="1"/>
          <p:nvPr/>
        </p:nvSpPr>
        <p:spPr>
          <a:xfrm>
            <a:off x="959552" y="503175"/>
            <a:ext cx="2031325"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面临问题</a:t>
            </a:r>
            <a:endParaRPr lang="zh-CN" altLang="zh-TW" sz="3600" dirty="0">
              <a:latin typeface="方正粗黑宋简体" panose="02000000000000000000" charset="-122"/>
              <a:ea typeface="方正粗黑宋简体" panose="02000000000000000000" charset="-122"/>
            </a:endParaRPr>
          </a:p>
        </p:txBody>
      </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 name="文字方塊 1">
            <a:extLst>
              <a:ext uri="{FF2B5EF4-FFF2-40B4-BE49-F238E27FC236}">
                <a16:creationId xmlns:a16="http://schemas.microsoft.com/office/drawing/2014/main" id="{55BE8B44-C5E2-5FAC-E4CE-7AC50F71DF79}"/>
              </a:ext>
            </a:extLst>
          </p:cNvPr>
          <p:cNvSpPr txBox="1"/>
          <p:nvPr/>
        </p:nvSpPr>
        <p:spPr>
          <a:xfrm>
            <a:off x="682165" y="1525832"/>
            <a:ext cx="10827670" cy="4108817"/>
          </a:xfrm>
          <a:prstGeom prst="rect">
            <a:avLst/>
          </a:prstGeom>
          <a:noFill/>
        </p:spPr>
        <p:txBody>
          <a:bodyPr wrap="square" rtlCol="0">
            <a:spAutoFit/>
          </a:bodyPr>
          <a:lstStyle/>
          <a:p>
            <a:pPr algn="l">
              <a:lnSpc>
                <a:spcPct val="150000"/>
              </a:lnSpc>
              <a:buFont typeface="+mj-lt"/>
              <a:buAutoNum type="arabicPeriod"/>
            </a:pPr>
            <a:r>
              <a:rPr lang="zh-TW" altLang="en-US" b="0" i="0" dirty="0">
                <a:effectLst/>
                <a:latin typeface="Songti SC" panose="02010600040101010101" pitchFamily="2" charset="-122"/>
                <a:ea typeface="Songti SC" panose="02010600040101010101" pitchFamily="2" charset="-122"/>
              </a:rPr>
              <a:t>竞技水平差距：在各个战队之间，实力差距可能会导致比赛结果过于明显，减弱观众的观赛兴趣。</a:t>
            </a:r>
          </a:p>
          <a:p>
            <a:pPr algn="l">
              <a:lnSpc>
                <a:spcPct val="150000"/>
              </a:lnSpc>
              <a:buFont typeface="+mj-lt"/>
              <a:buAutoNum type="arabicPeriod"/>
            </a:pPr>
            <a:r>
              <a:rPr lang="zh-TW" altLang="en-US" b="0" i="0" dirty="0">
                <a:effectLst/>
                <a:latin typeface="Songti SC" panose="02010600040101010101" pitchFamily="2" charset="-122"/>
                <a:ea typeface="Songti SC" panose="02010600040101010101" pitchFamily="2" charset="-122"/>
              </a:rPr>
              <a:t>长时间的训练和比赛：职业选手需要投入大量的时间进行训练和比赛，这可能导致他们出现健康问题，如职业病或心理压力。</a:t>
            </a:r>
          </a:p>
          <a:p>
            <a:pPr algn="l">
              <a:lnSpc>
                <a:spcPct val="150000"/>
              </a:lnSpc>
              <a:buFont typeface="+mj-lt"/>
              <a:buAutoNum type="arabicPeriod"/>
            </a:pPr>
            <a:r>
              <a:rPr lang="zh-TW" altLang="en-US" b="0" i="0" dirty="0">
                <a:effectLst/>
                <a:latin typeface="Songti SC" panose="02010600040101010101" pitchFamily="2" charset="-122"/>
                <a:ea typeface="Songti SC" panose="02010600040101010101" pitchFamily="2" charset="-122"/>
              </a:rPr>
              <a:t>薪资和奖金差距：顶级战队和选手往往能获得丰厚的报酬，而低级战队和选手则可能面临经济压力。</a:t>
            </a:r>
          </a:p>
          <a:p>
            <a:pPr algn="l">
              <a:lnSpc>
                <a:spcPct val="150000"/>
              </a:lnSpc>
              <a:buFont typeface="+mj-lt"/>
              <a:buAutoNum type="arabicPeriod"/>
            </a:pPr>
            <a:r>
              <a:rPr lang="zh-TW" altLang="en-US" b="0" i="0" dirty="0">
                <a:effectLst/>
                <a:latin typeface="Songti SC" panose="02010600040101010101" pitchFamily="2" charset="-122"/>
                <a:ea typeface="Songti SC" panose="02010600040101010101" pitchFamily="2" charset="-122"/>
              </a:rPr>
              <a:t>职业生涯短暂：电竞选手的职业生涯相对较短，这可能导致选手们面临退役后的职业规划问题。</a:t>
            </a:r>
          </a:p>
          <a:p>
            <a:pPr algn="l">
              <a:lnSpc>
                <a:spcPct val="150000"/>
              </a:lnSpc>
              <a:buFont typeface="+mj-lt"/>
              <a:buAutoNum type="arabicPeriod"/>
            </a:pPr>
            <a:r>
              <a:rPr lang="zh-TW" altLang="en-US" b="0" i="0" dirty="0">
                <a:effectLst/>
                <a:latin typeface="Songti SC" panose="02010600040101010101" pitchFamily="2" charset="-122"/>
                <a:ea typeface="Songti SC" panose="02010600040101010101" pitchFamily="2" charset="-122"/>
              </a:rPr>
              <a:t>赌博和作弊问题：电竞赛事可能会受到赌博和作弊行为的影响，损害比赛的公平性和观赏价值。</a:t>
            </a:r>
            <a:endParaRPr lang="en-US" altLang="zh-TW" b="0" i="0" dirty="0">
              <a:effectLst/>
              <a:latin typeface="Songti SC" panose="02010600040101010101" pitchFamily="2" charset="-122"/>
              <a:ea typeface="Songti SC" panose="02010600040101010101" pitchFamily="2" charset="-122"/>
            </a:endParaRPr>
          </a:p>
          <a:p>
            <a:pPr>
              <a:lnSpc>
                <a:spcPct val="150000"/>
              </a:lnSpc>
              <a:buFont typeface="+mj-lt"/>
              <a:buAutoNum type="arabicPeriod"/>
            </a:pPr>
            <a:r>
              <a:rPr lang="zh-TW" altLang="en-US" b="0" i="0" dirty="0">
                <a:effectLst/>
                <a:latin typeface="Songti SC" panose="02010600040101010101" pitchFamily="2" charset="-122"/>
                <a:ea typeface="Songti SC" panose="02010600040101010101" pitchFamily="2" charset="-122"/>
              </a:rPr>
              <a:t>竞争对手：在国际赛事上，</a:t>
            </a:r>
            <a:r>
              <a:rPr lang="en" altLang="zh-TW" b="0" i="0" dirty="0">
                <a:effectLst/>
                <a:latin typeface="Songti SC" panose="02010600040101010101" pitchFamily="2" charset="-122"/>
                <a:ea typeface="Songti SC" panose="02010600040101010101" pitchFamily="2" charset="-122"/>
              </a:rPr>
              <a:t>LPL</a:t>
            </a:r>
            <a:r>
              <a:rPr lang="zh-TW" altLang="en-US" b="0" i="0" dirty="0">
                <a:effectLst/>
                <a:latin typeface="Songti SC" panose="02010600040101010101" pitchFamily="2" charset="-122"/>
                <a:ea typeface="Songti SC" panose="02010600040101010101" pitchFamily="2" charset="-122"/>
              </a:rPr>
              <a:t>的主要竞争对手</a:t>
            </a:r>
            <a:r>
              <a:rPr lang="zh-TW" altLang="en-US" dirty="0">
                <a:latin typeface="Songti SC" panose="02010600040101010101" pitchFamily="2" charset="-122"/>
                <a:ea typeface="Songti SC" panose="02010600040101010101" pitchFamily="2" charset="-122"/>
              </a:rPr>
              <a:t>一直以来都</a:t>
            </a:r>
            <a:r>
              <a:rPr lang="zh-TW" altLang="en-US" b="0" i="0" dirty="0">
                <a:effectLst/>
                <a:latin typeface="Songti SC" panose="02010600040101010101" pitchFamily="2" charset="-122"/>
                <a:ea typeface="Songti SC" panose="02010600040101010101" pitchFamily="2" charset="-122"/>
              </a:rPr>
              <a:t>是</a:t>
            </a:r>
            <a:r>
              <a:rPr lang="en" altLang="zh-TW" b="0" i="0" dirty="0">
                <a:effectLst/>
                <a:latin typeface="Songti SC" panose="02010600040101010101" pitchFamily="2" charset="-122"/>
                <a:ea typeface="Songti SC" panose="02010600040101010101" pitchFamily="2" charset="-122"/>
              </a:rPr>
              <a:t>LCK</a:t>
            </a:r>
            <a:r>
              <a:rPr lang="zh-TW" altLang="en" b="0" i="0" dirty="0">
                <a:effectLst/>
                <a:latin typeface="Songti SC" panose="02010600040101010101" pitchFamily="2" charset="-122"/>
                <a:ea typeface="Songti SC" panose="02010600040101010101" pitchFamily="2" charset="-122"/>
              </a:rPr>
              <a:t>（</a:t>
            </a:r>
            <a:r>
              <a:rPr lang="zh-TW" altLang="en-US" b="0" i="0" dirty="0">
                <a:effectLst/>
                <a:latin typeface="Songti SC" panose="02010600040101010101" pitchFamily="2" charset="-122"/>
                <a:ea typeface="Songti SC" panose="02010600040101010101" pitchFamily="2" charset="-122"/>
              </a:rPr>
              <a:t>韩国职业联赛）</a:t>
            </a:r>
            <a:r>
              <a:rPr lang="en-US" altLang="zh-TW" dirty="0">
                <a:latin typeface="Songti SC" panose="02010600040101010101" pitchFamily="2" charset="-122"/>
                <a:ea typeface="Songti SC" panose="02010600040101010101" pitchFamily="2" charset="-122"/>
              </a:rPr>
              <a:t>,</a:t>
            </a:r>
            <a:r>
              <a:rPr lang="zh-TW" altLang="en-US" dirty="0">
                <a:latin typeface="Songti SC" panose="02010600040101010101" pitchFamily="2" charset="-122"/>
                <a:ea typeface="Songti SC" panose="02010600040101010101" pitchFamily="2" charset="-122"/>
              </a:rPr>
              <a:t>面对以稳健的游戏风格、强大的团队协作和高效的资源分配著称的</a:t>
            </a:r>
            <a:r>
              <a:rPr lang="en-US" altLang="zh-TW" dirty="0">
                <a:latin typeface="Songti SC" panose="02010600040101010101" pitchFamily="2" charset="-122"/>
                <a:ea typeface="Songti SC" panose="02010600040101010101" pitchFamily="2" charset="-122"/>
              </a:rPr>
              <a:t>LCK</a:t>
            </a:r>
            <a:r>
              <a:rPr lang="zh-CN" altLang="en-US" dirty="0">
                <a:latin typeface="Songti SC" panose="02010600040101010101" pitchFamily="2" charset="-122"/>
                <a:ea typeface="Songti SC" panose="02010600040101010101" pitchFamily="2" charset="-122"/>
              </a:rPr>
              <a:t>，</a:t>
            </a:r>
            <a:r>
              <a:rPr lang="en" altLang="zh-CN" dirty="0">
                <a:latin typeface="Songti SC" panose="02010600040101010101" pitchFamily="2" charset="-122"/>
                <a:ea typeface="Songti SC" panose="02010600040101010101" pitchFamily="2" charset="-122"/>
              </a:rPr>
              <a:t> LPL</a:t>
            </a:r>
            <a:r>
              <a:rPr lang="zh-CN" altLang="en-US" dirty="0">
                <a:latin typeface="Songti SC" panose="02010600040101010101" pitchFamily="2" charset="-122"/>
                <a:ea typeface="Songti SC" panose="02010600040101010101" pitchFamily="2" charset="-122"/>
              </a:rPr>
              <a:t>需要不断调整和提高，以在激烈的国际竞争中脱颖而出</a:t>
            </a:r>
            <a:r>
              <a:rPr lang="zh-TW" altLang="en-US" b="0" i="0" dirty="0">
                <a:effectLst/>
                <a:latin typeface="Songti SC" panose="02010600040101010101" pitchFamily="2" charset="-122"/>
                <a:ea typeface="Songti SC" panose="02010600040101010101" pitchFamily="2" charset="-122"/>
              </a:rPr>
              <a:t>。</a:t>
            </a:r>
          </a:p>
          <a:p>
            <a:endParaRPr kumimoji="1" lang="zh-TW" altLang="en-US" dirty="0"/>
          </a:p>
        </p:txBody>
      </p:sp>
    </p:spTree>
    <p:extLst>
      <p:ext uri="{BB962C8B-B14F-4D97-AF65-F5344CB8AC3E}">
        <p14:creationId xmlns:p14="http://schemas.microsoft.com/office/powerpoint/2010/main" val="25874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7529455" y="1656936"/>
            <a:ext cx="4211194" cy="3221879"/>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grpSp>
        <p:nvGrpSpPr>
          <p:cNvPr id="31" name="组合 30"/>
          <p:cNvGrpSpPr/>
          <p:nvPr/>
        </p:nvGrpSpPr>
        <p:grpSpPr>
          <a:xfrm>
            <a:off x="794457" y="340946"/>
            <a:ext cx="10202094" cy="1106234"/>
            <a:chOff x="492116" y="372731"/>
            <a:chExt cx="10202094" cy="1106234"/>
          </a:xfrm>
        </p:grpSpPr>
        <p:sp>
          <p:nvSpPr>
            <p:cNvPr id="32" name="文本框 31"/>
            <p:cNvSpPr txBox="1"/>
            <p:nvPr/>
          </p:nvSpPr>
          <p:spPr>
            <a:xfrm>
              <a:off x="657211" y="372731"/>
              <a:ext cx="5001690"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概念界定</a:t>
              </a:r>
              <a:r>
                <a:rPr lang="en-US" altLang="zh-CN" sz="3600" dirty="0">
                  <a:latin typeface="方正粗黑宋简体" panose="02000000000000000000" charset="-122"/>
                  <a:ea typeface="方正粗黑宋简体" panose="02000000000000000000" charset="-122"/>
                </a:rPr>
                <a:t>-</a:t>
              </a:r>
              <a:r>
                <a:rPr lang="zh-CN" altLang="en-US" sz="3600" dirty="0">
                  <a:latin typeface="方正粗黑宋简体" panose="02000000000000000000" charset="-122"/>
                  <a:ea typeface="方正粗黑宋简体" panose="02000000000000000000" charset="-122"/>
                </a:rPr>
                <a:t>何为电子竞技</a:t>
              </a:r>
              <a:endParaRPr lang="zh-CN" sz="3600" dirty="0">
                <a:latin typeface="方正粗黑宋简体" panose="02000000000000000000" charset="-122"/>
                <a:ea typeface="方正粗黑宋简体" panose="02000000000000000000" charset="-122"/>
              </a:endParaRPr>
            </a:p>
          </p:txBody>
        </p:sp>
        <p:sp>
          <p:nvSpPr>
            <p:cNvPr id="33" name="文本框 32"/>
            <p:cNvSpPr txBox="1"/>
            <p:nvPr/>
          </p:nvSpPr>
          <p:spPr>
            <a:xfrm>
              <a:off x="492116" y="1078855"/>
              <a:ext cx="10202094" cy="400110"/>
            </a:xfrm>
            <a:prstGeom prst="rect">
              <a:avLst/>
            </a:prstGeom>
            <a:noFill/>
          </p:spPr>
          <p:txBody>
            <a:bodyPr wrap="square">
              <a:spAutoFit/>
            </a:bodyPr>
            <a:lstStyle/>
            <a:p>
              <a:r>
                <a:rPr lang="en-US" altLang="zh-CN" sz="2000" dirty="0">
                  <a:solidFill>
                    <a:schemeClr val="tx1">
                      <a:lumMod val="50000"/>
                      <a:lumOff val="50000"/>
                    </a:schemeClr>
                  </a:solidFill>
                  <a:latin typeface="方正粗黑宋简体" panose="02000000000000000000" charset="-122"/>
                  <a:ea typeface="方正粗黑宋简体" panose="02000000000000000000" charset="-122"/>
                </a:rPr>
                <a:t>2003</a:t>
              </a:r>
              <a:r>
                <a:rPr lang="zh-CN" altLang="en-US" sz="2000" dirty="0">
                  <a:solidFill>
                    <a:schemeClr val="tx1">
                      <a:lumMod val="50000"/>
                      <a:lumOff val="50000"/>
                    </a:schemeClr>
                  </a:solidFill>
                  <a:latin typeface="方正粗黑宋简体" panose="02000000000000000000" charset="-122"/>
                  <a:ea typeface="方正粗黑宋简体" panose="02000000000000000000" charset="-122"/>
                </a:rPr>
                <a:t>年</a:t>
              </a:r>
              <a:r>
                <a:rPr lang="en-US" altLang="zh-CN" sz="2000" dirty="0">
                  <a:solidFill>
                    <a:schemeClr val="tx1">
                      <a:lumMod val="50000"/>
                      <a:lumOff val="50000"/>
                    </a:schemeClr>
                  </a:solidFill>
                  <a:latin typeface="方正粗黑宋简体" panose="02000000000000000000" charset="-122"/>
                  <a:ea typeface="方正粗黑宋简体" panose="02000000000000000000" charset="-122"/>
                </a:rPr>
                <a:t>11</a:t>
              </a:r>
              <a:r>
                <a:rPr lang="zh-CN" altLang="en-US" sz="2000" dirty="0">
                  <a:solidFill>
                    <a:schemeClr val="tx1">
                      <a:lumMod val="50000"/>
                      <a:lumOff val="50000"/>
                    </a:schemeClr>
                  </a:solidFill>
                  <a:latin typeface="方正粗黑宋简体" panose="02000000000000000000" charset="-122"/>
                  <a:ea typeface="方正粗黑宋简体" panose="02000000000000000000" charset="-122"/>
                </a:rPr>
                <a:t>月</a:t>
              </a:r>
              <a:r>
                <a:rPr lang="en-US" altLang="zh-CN" sz="2000" dirty="0">
                  <a:solidFill>
                    <a:schemeClr val="tx1">
                      <a:lumMod val="50000"/>
                      <a:lumOff val="50000"/>
                    </a:schemeClr>
                  </a:solidFill>
                  <a:latin typeface="方正粗黑宋简体" panose="02000000000000000000" charset="-122"/>
                  <a:ea typeface="方正粗黑宋简体" panose="02000000000000000000" charset="-122"/>
                </a:rPr>
                <a:t>18</a:t>
              </a:r>
              <a:r>
                <a:rPr lang="zh-CN" altLang="en-US" sz="2000" dirty="0">
                  <a:solidFill>
                    <a:schemeClr val="tx1">
                      <a:lumMod val="50000"/>
                      <a:lumOff val="50000"/>
                    </a:schemeClr>
                  </a:solidFill>
                  <a:latin typeface="方正粗黑宋简体" panose="02000000000000000000" charset="-122"/>
                  <a:ea typeface="方正粗黑宋简体" panose="02000000000000000000" charset="-122"/>
                </a:rPr>
                <a:t>日，国家体育总局正式批准，将电子竞技列为第</a:t>
              </a:r>
              <a:r>
                <a:rPr lang="en-US" altLang="zh-CN" sz="2000" dirty="0">
                  <a:solidFill>
                    <a:schemeClr val="tx1">
                      <a:lumMod val="50000"/>
                      <a:lumOff val="50000"/>
                    </a:schemeClr>
                  </a:solidFill>
                  <a:latin typeface="方正粗黑宋简体" panose="02000000000000000000" charset="-122"/>
                  <a:ea typeface="方正粗黑宋简体" panose="02000000000000000000" charset="-122"/>
                </a:rPr>
                <a:t>99</a:t>
              </a:r>
              <a:r>
                <a:rPr lang="zh-CN" altLang="en-US" sz="2000" dirty="0">
                  <a:solidFill>
                    <a:schemeClr val="tx1">
                      <a:lumMod val="50000"/>
                      <a:lumOff val="50000"/>
                    </a:schemeClr>
                  </a:solidFill>
                  <a:latin typeface="方正粗黑宋简体" panose="02000000000000000000" charset="-122"/>
                  <a:ea typeface="方正粗黑宋简体" panose="02000000000000000000" charset="-122"/>
                </a:rPr>
                <a:t>个正式体育竞赛项目。</a:t>
              </a:r>
              <a:endParaRPr lang="zh-CN" sz="2000" dirty="0">
                <a:solidFill>
                  <a:schemeClr val="tx1">
                    <a:lumMod val="50000"/>
                    <a:lumOff val="50000"/>
                  </a:schemeClr>
                </a:solidFill>
                <a:latin typeface="方正粗黑宋简体" panose="02000000000000000000" charset="-122"/>
                <a:ea typeface="方正粗黑宋简体" panose="02000000000000000000" charset="-122"/>
              </a:endParaRPr>
            </a:p>
          </p:txBody>
        </p:sp>
      </p:gr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pic>
        <p:nvPicPr>
          <p:cNvPr id="36" name="图片 35"/>
          <p:cNvPicPr>
            <a:picLocks noChangeAspect="1"/>
          </p:cNvPicPr>
          <p:nvPr/>
        </p:nvPicPr>
        <p:blipFill>
          <a:blip r:embed="rId4">
            <a:extLst>
              <a:ext uri="{28A0092B-C50C-407E-A947-70E740481C1C}">
                <a14:useLocalDpi xmlns:a14="http://schemas.microsoft.com/office/drawing/2010/main" val="0"/>
              </a:ext>
            </a:extLst>
          </a:blip>
          <a:srcRect/>
          <a:stretch/>
        </p:blipFill>
        <p:spPr>
          <a:xfrm>
            <a:off x="6448301" y="2082636"/>
            <a:ext cx="4039465" cy="4051752"/>
          </a:xfrm>
          <a:prstGeom prst="rect">
            <a:avLst/>
          </a:prstGeom>
        </p:spPr>
      </p:pic>
      <p:grpSp>
        <p:nvGrpSpPr>
          <p:cNvPr id="39" name="组合 38"/>
          <p:cNvGrpSpPr/>
          <p:nvPr/>
        </p:nvGrpSpPr>
        <p:grpSpPr>
          <a:xfrm>
            <a:off x="1053250" y="2412132"/>
            <a:ext cx="6332026" cy="3300969"/>
            <a:chOff x="7519976" y="2456746"/>
            <a:chExt cx="6332026" cy="3300969"/>
          </a:xfrm>
        </p:grpSpPr>
        <p:sp>
          <p:nvSpPr>
            <p:cNvPr id="40" name="燕尾形 39"/>
            <p:cNvSpPr/>
            <p:nvPr/>
          </p:nvSpPr>
          <p:spPr>
            <a:xfrm rot="5400000">
              <a:off x="7632281" y="2413479"/>
              <a:ext cx="375375" cy="599986"/>
            </a:xfrm>
            <a:prstGeom prst="chevron">
              <a:avLst/>
            </a:prstGeom>
            <a:solidFill>
              <a:srgbClr val="9A0001"/>
            </a:solidFill>
            <a:ln>
              <a:noFill/>
            </a:ln>
          </p:spPr>
          <p:txBody>
            <a:bodyPr lIns="95260" tIns="47630" rIns="95260" bIns="47630" anchor="ctr"/>
            <a:lstStyle/>
            <a:p>
              <a:pPr algn="ctr"/>
              <a:endParaRPr lang="zh-CN" sz="2000">
                <a:solidFill>
                  <a:schemeClr val="tx1"/>
                </a:solidFill>
                <a:latin typeface="FZShengShiKaiShuS-EB-GB"/>
                <a:ea typeface="FZShengShiKaiShuS-EB-GB"/>
              </a:endParaRPr>
            </a:p>
          </p:txBody>
        </p:sp>
        <p:cxnSp>
          <p:nvCxnSpPr>
            <p:cNvPr id="41" name="直接连接符 51"/>
            <p:cNvCxnSpPr/>
            <p:nvPr/>
          </p:nvCxnSpPr>
          <p:spPr>
            <a:xfrm>
              <a:off x="7819970" y="3013772"/>
              <a:ext cx="3787408" cy="0"/>
            </a:xfrm>
            <a:prstGeom prst="line">
              <a:avLst/>
            </a:prstGeom>
            <a:ln w="6350">
              <a:solidFill>
                <a:schemeClr val="bg1">
                  <a:lumMod val="50000"/>
                </a:schemeClr>
              </a:solidFill>
              <a:prstDash val="dashDot"/>
              <a:miter/>
              <a:headEnd type="oval" w="med" len="med"/>
              <a:tailEnd type="oval" w="med" len="med"/>
            </a:ln>
          </p:spPr>
        </p:cxnSp>
        <p:sp>
          <p:nvSpPr>
            <p:cNvPr id="42" name="矩形 41"/>
            <p:cNvSpPr/>
            <p:nvPr/>
          </p:nvSpPr>
          <p:spPr>
            <a:xfrm>
              <a:off x="8170960" y="2456746"/>
              <a:ext cx="5681042" cy="465514"/>
            </a:xfrm>
            <a:prstGeom prst="rect">
              <a:avLst/>
            </a:prstGeom>
          </p:spPr>
          <p:txBody>
            <a:bodyPr wrap="none" lIns="95250" tIns="47626" rIns="95250" bIns="47626">
              <a:spAutoFit/>
            </a:bodyPr>
            <a:lstStyle/>
            <a:p>
              <a:r>
                <a:rPr lang="zh-CN" altLang="en-US" sz="2400" dirty="0">
                  <a:latin typeface="等线" panose="02010600030101010101" pitchFamily="2" charset="-122"/>
                  <a:ea typeface="等线" panose="02010600030101010101" pitchFamily="2" charset="-122"/>
                </a:rPr>
                <a:t>电子游戏比赛达到“竞技”层面的体育项目</a:t>
              </a:r>
              <a:endParaRPr lang="zh-CN" sz="2400" b="1" dirty="0">
                <a:solidFill>
                  <a:schemeClr val="tx1">
                    <a:lumMod val="75000"/>
                    <a:lumOff val="25000"/>
                  </a:schemeClr>
                </a:solidFill>
                <a:latin typeface="等线" panose="02010600030101010101" pitchFamily="2" charset="-122"/>
                <a:ea typeface="等线" panose="02010600030101010101" pitchFamily="2" charset="-122"/>
              </a:endParaRPr>
            </a:p>
          </p:txBody>
        </p:sp>
        <p:sp>
          <p:nvSpPr>
            <p:cNvPr id="44" name="燕尾形 43"/>
            <p:cNvSpPr/>
            <p:nvPr/>
          </p:nvSpPr>
          <p:spPr>
            <a:xfrm rot="5400000">
              <a:off x="7632281" y="3785450"/>
              <a:ext cx="375375" cy="599986"/>
            </a:xfrm>
            <a:prstGeom prst="chevron">
              <a:avLst/>
            </a:prstGeom>
            <a:solidFill>
              <a:schemeClr val="tx1">
                <a:lumMod val="65000"/>
                <a:lumOff val="35000"/>
              </a:schemeClr>
            </a:solidFill>
            <a:ln>
              <a:noFill/>
            </a:ln>
          </p:spPr>
          <p:txBody>
            <a:bodyPr lIns="95260" tIns="47630" rIns="95260" bIns="47630" anchor="ctr"/>
            <a:lstStyle/>
            <a:p>
              <a:pPr algn="ctr"/>
              <a:endParaRPr lang="zh-CN" sz="2000">
                <a:solidFill>
                  <a:schemeClr val="tx1"/>
                </a:solidFill>
                <a:latin typeface="FZShengShiKaiShuS-EB-GB"/>
                <a:ea typeface="FZShengShiKaiShuS-EB-GB"/>
              </a:endParaRPr>
            </a:p>
          </p:txBody>
        </p:sp>
        <p:cxnSp>
          <p:nvCxnSpPr>
            <p:cNvPr id="45" name="直接连接符 55"/>
            <p:cNvCxnSpPr/>
            <p:nvPr/>
          </p:nvCxnSpPr>
          <p:spPr>
            <a:xfrm>
              <a:off x="7819970" y="4385743"/>
              <a:ext cx="3787408" cy="0"/>
            </a:xfrm>
            <a:prstGeom prst="line">
              <a:avLst/>
            </a:prstGeom>
            <a:ln w="6350">
              <a:solidFill>
                <a:schemeClr val="bg1">
                  <a:lumMod val="50000"/>
                </a:schemeClr>
              </a:solidFill>
              <a:prstDash val="dashDot"/>
              <a:miter/>
              <a:headEnd type="oval" w="med" len="med"/>
              <a:tailEnd type="oval" w="med" len="med"/>
            </a:ln>
          </p:spPr>
        </p:cxnSp>
        <p:sp>
          <p:nvSpPr>
            <p:cNvPr id="46" name="矩形 45"/>
            <p:cNvSpPr/>
            <p:nvPr/>
          </p:nvSpPr>
          <p:spPr>
            <a:xfrm>
              <a:off x="8264141" y="3747226"/>
              <a:ext cx="4809009" cy="465514"/>
            </a:xfrm>
            <a:prstGeom prst="rect">
              <a:avLst/>
            </a:prstGeom>
          </p:spPr>
          <p:txBody>
            <a:bodyPr wrap="none" lIns="95250" tIns="47626" rIns="95250" bIns="47626">
              <a:spAutoFit/>
            </a:bodyPr>
            <a:lstStyle/>
            <a:p>
              <a:r>
                <a:rPr lang="zh-CN" altLang="en-US" sz="2400" dirty="0">
                  <a:latin typeface="FZShengShiKaiShuS-EB-GB"/>
                </a:rPr>
                <a:t>利用电子设备作为运动器械进行的</a:t>
              </a:r>
            </a:p>
          </p:txBody>
        </p:sp>
        <p:sp>
          <p:nvSpPr>
            <p:cNvPr id="48" name="燕尾形 47"/>
            <p:cNvSpPr/>
            <p:nvPr/>
          </p:nvSpPr>
          <p:spPr>
            <a:xfrm rot="5400000">
              <a:off x="7632281" y="5157422"/>
              <a:ext cx="375375" cy="599986"/>
            </a:xfrm>
            <a:prstGeom prst="chevron">
              <a:avLst/>
            </a:prstGeom>
            <a:solidFill>
              <a:srgbClr val="9A0001"/>
            </a:solidFill>
            <a:ln>
              <a:noFill/>
            </a:ln>
          </p:spPr>
          <p:txBody>
            <a:bodyPr lIns="95260" tIns="47630" rIns="95260" bIns="47630" anchor="ctr"/>
            <a:lstStyle/>
            <a:p>
              <a:pPr algn="ctr"/>
              <a:endParaRPr lang="zh-CN" sz="2000">
                <a:solidFill>
                  <a:schemeClr val="tx1"/>
                </a:solidFill>
                <a:latin typeface="FZShengShiKaiShuS-EB-GB"/>
                <a:ea typeface="FZShengShiKaiShuS-EB-GB"/>
              </a:endParaRPr>
            </a:p>
          </p:txBody>
        </p:sp>
        <p:cxnSp>
          <p:nvCxnSpPr>
            <p:cNvPr id="49" name="直接连接符 59"/>
            <p:cNvCxnSpPr/>
            <p:nvPr/>
          </p:nvCxnSpPr>
          <p:spPr>
            <a:xfrm>
              <a:off x="7819970" y="5757715"/>
              <a:ext cx="3787408" cy="0"/>
            </a:xfrm>
            <a:prstGeom prst="line">
              <a:avLst/>
            </a:prstGeom>
            <a:ln w="6350">
              <a:solidFill>
                <a:schemeClr val="bg1">
                  <a:lumMod val="50000"/>
                </a:schemeClr>
              </a:solidFill>
              <a:prstDash val="dashDot"/>
              <a:miter/>
              <a:headEnd type="oval" w="med" len="med"/>
              <a:tailEnd type="oval" w="med" len="med"/>
            </a:ln>
          </p:spPr>
        </p:cxnSp>
        <p:sp>
          <p:nvSpPr>
            <p:cNvPr id="50" name="矩形 49"/>
            <p:cNvSpPr/>
            <p:nvPr/>
          </p:nvSpPr>
          <p:spPr>
            <a:xfrm>
              <a:off x="8170960" y="5149914"/>
              <a:ext cx="5116785" cy="465514"/>
            </a:xfrm>
            <a:prstGeom prst="rect">
              <a:avLst/>
            </a:prstGeom>
          </p:spPr>
          <p:txBody>
            <a:bodyPr wrap="none" lIns="95250" tIns="47626" rIns="95250" bIns="47626">
              <a:spAutoFit/>
            </a:bodyPr>
            <a:lstStyle/>
            <a:p>
              <a:r>
                <a:rPr lang="zh-CN" altLang="en-US" sz="2400" dirty="0">
                  <a:latin typeface="FZShengShiKaiShuS-EB-GB"/>
                </a:rPr>
                <a:t>人与人之间的智力和体力结合的比拼</a:t>
              </a:r>
            </a:p>
          </p:txBody>
        </p:sp>
      </p:grpSp>
      <p:sp>
        <p:nvSpPr>
          <p:cNvPr id="22" name="矩形 21"/>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FEF2C5A-095F-AF0A-5EE9-BE9472684F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0132" y="941475"/>
            <a:ext cx="10013509" cy="3981224"/>
          </a:xfrm>
          <a:prstGeom prst="rect">
            <a:avLst/>
          </a:prstGeom>
        </p:spPr>
      </p:pic>
      <p:sp>
        <p:nvSpPr>
          <p:cNvPr id="38" name="矩形 37"/>
          <p:cNvSpPr/>
          <p:nvPr/>
        </p:nvSpPr>
        <p:spPr>
          <a:xfrm>
            <a:off x="6836194" y="6780865"/>
            <a:ext cx="5381839" cy="97126"/>
          </a:xfrm>
          <a:prstGeom prst="rect">
            <a:avLst/>
          </a:prstGeom>
          <a:solidFill>
            <a:srgbClr val="9A0001"/>
          </a:solidFill>
          <a:ln>
            <a:noFill/>
          </a:ln>
        </p:spPr>
        <p:txBody>
          <a:bodyPr anchor="ctr"/>
          <a:lstStyle/>
          <a:p>
            <a:pPr algn="ctr"/>
            <a:endParaRPr lang="zh-CN">
              <a:solidFill>
                <a:schemeClr val="lt1"/>
              </a:solidFill>
              <a:latin typeface="思源黑体 CN Light"/>
              <a:ea typeface="思源黑体 CN Light"/>
            </a:endParaRPr>
          </a:p>
        </p:txBody>
      </p:sp>
      <p:sp>
        <p:nvSpPr>
          <p:cNvPr id="48" name="矩形 47"/>
          <p:cNvSpPr/>
          <p:nvPr/>
        </p:nvSpPr>
        <p:spPr>
          <a:xfrm>
            <a:off x="0" y="1239655"/>
            <a:ext cx="766614" cy="3436705"/>
          </a:xfrm>
          <a:prstGeom prst="rect">
            <a:avLst/>
          </a:prstGeom>
          <a:solidFill>
            <a:srgbClr val="9A0001"/>
          </a:solidFill>
          <a:ln>
            <a:noFill/>
          </a:ln>
          <a:effectLst>
            <a:outerShdw blurRad="127000" dist="38100" dir="2700000" algn="tl" rotWithShape="0">
              <a:srgbClr val="000000">
                <a:alpha val="20000"/>
              </a:srgbClr>
            </a:outerShdw>
          </a:effectLst>
        </p:spPr>
        <p:txBody>
          <a:bodyPr anchor="ctr"/>
          <a:lstStyle/>
          <a:p>
            <a:pPr algn="ctr"/>
            <a:endParaRPr lang="zh-CN">
              <a:solidFill>
                <a:schemeClr val="lt1"/>
              </a:solidFill>
              <a:ea typeface="字魂105号-简雅黑"/>
            </a:endParaRPr>
          </a:p>
        </p:txBody>
      </p:sp>
      <p:pic>
        <p:nvPicPr>
          <p:cNvPr id="61" name="图片 60"/>
          <p:cNvPicPr>
            <a:picLocks noChangeAspect="1"/>
          </p:cNvPicPr>
          <p:nvPr/>
        </p:nvPicPr>
        <p:blipFill>
          <a:blip r:embed="rId4"/>
          <a:stretch>
            <a:fillRect/>
          </a:stretch>
        </p:blipFill>
        <p:spPr>
          <a:xfrm>
            <a:off x="637976" y="422723"/>
            <a:ext cx="1675797" cy="467802"/>
          </a:xfrm>
          <a:prstGeom prst="rect">
            <a:avLst/>
          </a:prstGeom>
        </p:spPr>
      </p:pic>
      <p:grpSp>
        <p:nvGrpSpPr>
          <p:cNvPr id="62" name="组合 61"/>
          <p:cNvGrpSpPr/>
          <p:nvPr/>
        </p:nvGrpSpPr>
        <p:grpSpPr>
          <a:xfrm>
            <a:off x="1020229" y="4683095"/>
            <a:ext cx="4603742" cy="1883966"/>
            <a:chOff x="1209755" y="4179558"/>
            <a:chExt cx="4603742" cy="1883966"/>
          </a:xfrm>
        </p:grpSpPr>
        <p:sp>
          <p:nvSpPr>
            <p:cNvPr id="63" name="文本框 62"/>
            <p:cNvSpPr txBox="1"/>
            <p:nvPr/>
          </p:nvSpPr>
          <p:spPr>
            <a:xfrm>
              <a:off x="1525143" y="4179558"/>
              <a:ext cx="1576072" cy="1446550"/>
            </a:xfrm>
            <a:prstGeom prst="rect">
              <a:avLst/>
            </a:prstGeom>
            <a:noFill/>
          </p:spPr>
          <p:txBody>
            <a:bodyPr wrap="none">
              <a:spAutoFit/>
            </a:bodyPr>
            <a:lstStyle/>
            <a:p>
              <a:r>
                <a:rPr lang="en-US" sz="8800" b="1" dirty="0">
                  <a:latin typeface="方正粗黑宋简体" panose="02000000000000000000" charset="-122"/>
                  <a:ea typeface="方正粗黑宋简体" panose="02000000000000000000" charset="-122"/>
                </a:rPr>
                <a:t>03</a:t>
              </a:r>
              <a:endParaRPr lang="zh-CN" sz="8800" b="1" dirty="0">
                <a:latin typeface="方正粗黑宋简体" panose="02000000000000000000" charset="-122"/>
                <a:ea typeface="方正粗黑宋简体" panose="02000000000000000000" charset="-122"/>
              </a:endParaRPr>
            </a:p>
          </p:txBody>
        </p:sp>
        <p:sp>
          <p:nvSpPr>
            <p:cNvPr id="64" name="文本框 63"/>
            <p:cNvSpPr txBox="1"/>
            <p:nvPr/>
          </p:nvSpPr>
          <p:spPr>
            <a:xfrm>
              <a:off x="1525144" y="5355638"/>
              <a:ext cx="4288353" cy="707886"/>
            </a:xfrm>
            <a:prstGeom prst="rect">
              <a:avLst/>
            </a:prstGeom>
            <a:noFill/>
          </p:spPr>
          <p:txBody>
            <a:bodyPr wrap="none">
              <a:spAutoFit/>
            </a:bodyPr>
            <a:lstStyle/>
            <a:p>
              <a:r>
                <a:rPr lang="zh-CN" altLang="en-US" sz="4000" b="0" i="0" u="none" strike="noStrike" dirty="0">
                  <a:solidFill>
                    <a:srgbClr val="222222"/>
                  </a:solidFill>
                  <a:effectLst/>
                  <a:latin typeface="Songti SC" panose="02010600040101010101" pitchFamily="2" charset="-122"/>
                  <a:ea typeface="Songti SC" panose="02010600040101010101" pitchFamily="2" charset="-122"/>
                </a:rPr>
                <a:t>王者荣耀系列赛事</a:t>
              </a:r>
              <a:endParaRPr lang="zh-CN" sz="4000" dirty="0">
                <a:latin typeface="Songti SC" panose="02010600040101010101" pitchFamily="2" charset="-122"/>
                <a:ea typeface="Songti SC" panose="02010600040101010101" pitchFamily="2" charset="-122"/>
              </a:endParaRPr>
            </a:p>
          </p:txBody>
        </p:sp>
        <p:cxnSp>
          <p:nvCxnSpPr>
            <p:cNvPr id="66" name="直接连接符 55"/>
            <p:cNvCxnSpPr/>
            <p:nvPr/>
          </p:nvCxnSpPr>
          <p:spPr>
            <a:xfrm>
              <a:off x="1209755" y="4396902"/>
              <a:ext cx="0" cy="1579587"/>
            </a:xfrm>
            <a:prstGeom prst="line">
              <a:avLst/>
            </a:prstGeom>
            <a:ln w="127000">
              <a:solidFill>
                <a:srgbClr val="9A0001"/>
              </a:solidFill>
              <a:prstDash val="solid"/>
              <a:miter/>
            </a:ln>
          </p:spPr>
        </p:cxnSp>
      </p:grpSp>
      <p:grpSp>
        <p:nvGrpSpPr>
          <p:cNvPr id="71" name="组合 70"/>
          <p:cNvGrpSpPr/>
          <p:nvPr/>
        </p:nvGrpSpPr>
        <p:grpSpPr>
          <a:xfrm>
            <a:off x="10254830" y="4962163"/>
            <a:ext cx="1528321" cy="302448"/>
            <a:chOff x="5796136" y="4189567"/>
            <a:chExt cx="1146539" cy="226895"/>
          </a:xfrm>
          <a:solidFill>
            <a:srgbClr val="9A0001"/>
          </a:solidFill>
        </p:grpSpPr>
        <p:sp>
          <p:nvSpPr>
            <p:cNvPr id="72" name="流程图: 数据 9"/>
            <p:cNvSpPr/>
            <p:nvPr/>
          </p:nvSpPr>
          <p:spPr>
            <a:xfrm>
              <a:off x="579613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3" name="流程图: 数据 9"/>
            <p:cNvSpPr/>
            <p:nvPr/>
          </p:nvSpPr>
          <p:spPr>
            <a:xfrm>
              <a:off x="593750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4" name="流程图: 数据 9"/>
            <p:cNvSpPr/>
            <p:nvPr/>
          </p:nvSpPr>
          <p:spPr>
            <a:xfrm>
              <a:off x="607887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5" name="流程图: 数据 9"/>
            <p:cNvSpPr/>
            <p:nvPr/>
          </p:nvSpPr>
          <p:spPr>
            <a:xfrm>
              <a:off x="622024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6" name="流程图: 数据 9"/>
            <p:cNvSpPr/>
            <p:nvPr/>
          </p:nvSpPr>
          <p:spPr>
            <a:xfrm>
              <a:off x="636161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7" name="流程图: 数据 9"/>
            <p:cNvSpPr/>
            <p:nvPr/>
          </p:nvSpPr>
          <p:spPr>
            <a:xfrm>
              <a:off x="650298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8" name="流程图: 数据 9"/>
            <p:cNvSpPr/>
            <p:nvPr/>
          </p:nvSpPr>
          <p:spPr>
            <a:xfrm>
              <a:off x="6644356"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sp>
          <p:nvSpPr>
            <p:cNvPr id="79" name="流程图: 数据 9"/>
            <p:cNvSpPr/>
            <p:nvPr/>
          </p:nvSpPr>
          <p:spPr>
            <a:xfrm>
              <a:off x="6785729" y="4189567"/>
              <a:ext cx="156946" cy="226895"/>
            </a:xfrm>
            <a:custGeom>
              <a:avLst/>
              <a:gdLst/>
              <a:ahLst/>
              <a:cxnLst/>
              <a:rect l="l" t="t" r="r" b="b"/>
              <a:pathLst>
                <a:path w="156946" h="226895">
                  <a:moveTo>
                    <a:pt x="0" y="226895"/>
                  </a:moveTo>
                  <a:lnTo>
                    <a:pt x="90489" y="2847"/>
                  </a:lnTo>
                  <a:lnTo>
                    <a:pt x="156946" y="0"/>
                  </a:lnTo>
                  <a:lnTo>
                    <a:pt x="68957" y="226895"/>
                  </a:lnTo>
                  <a:lnTo>
                    <a:pt x="0" y="226895"/>
                  </a:lnTo>
                  <a:close/>
                </a:path>
              </a:pathLst>
            </a:custGeom>
            <a:grpFill/>
            <a:ln w="12700">
              <a:solidFill>
                <a:srgbClr val="9A0000"/>
              </a:solidFill>
              <a:prstDash val="solid"/>
              <a:miter/>
            </a:ln>
          </p:spPr>
          <p:txBody>
            <a:bodyPr anchor="ctr"/>
            <a:lstStyle/>
            <a:p>
              <a:pPr algn="ctr" defTabSz="1218565"/>
              <a:endParaRPr lang="zh-CN" sz="2400">
                <a:solidFill>
                  <a:srgbClr val="FFFFFF"/>
                </a:solidFill>
              </a:endParaRPr>
            </a:p>
          </p:txBody>
        </p:sp>
      </p:grpSp>
      <p:cxnSp>
        <p:nvCxnSpPr>
          <p:cNvPr id="80" name="直接连接符 92"/>
          <p:cNvCxnSpPr/>
          <p:nvPr/>
        </p:nvCxnSpPr>
        <p:spPr>
          <a:xfrm>
            <a:off x="5313328" y="5113387"/>
            <a:ext cx="4726249" cy="0"/>
          </a:xfrm>
          <a:prstGeom prst="line">
            <a:avLst/>
          </a:prstGeom>
          <a:ln w="38100">
            <a:solidFill>
              <a:srgbClr val="9A0001"/>
            </a:solidFill>
            <a:prstDash val="solid"/>
            <a:miter/>
          </a:ln>
        </p:spPr>
      </p:cxnSp>
      <p:grpSp>
        <p:nvGrpSpPr>
          <p:cNvPr id="5" name="组合 4"/>
          <p:cNvGrpSpPr/>
          <p:nvPr/>
        </p:nvGrpSpPr>
        <p:grpSpPr>
          <a:xfrm>
            <a:off x="2649435" y="596757"/>
            <a:ext cx="1130656" cy="197719"/>
            <a:chOff x="2551974" y="630077"/>
            <a:chExt cx="697715" cy="122010"/>
          </a:xfrm>
        </p:grpSpPr>
        <p:sp>
          <p:nvSpPr>
            <p:cNvPr id="81" name="椭圆 80"/>
            <p:cNvSpPr/>
            <p:nvPr/>
          </p:nvSpPr>
          <p:spPr>
            <a:xfrm>
              <a:off x="2551974" y="630077"/>
              <a:ext cx="122010" cy="122010"/>
            </a:xfrm>
            <a:prstGeom prst="ellipse">
              <a:avLst/>
            </a:prstGeom>
            <a:solidFill>
              <a:srgbClr val="9A0000"/>
            </a:solidFill>
            <a:ln>
              <a:noFill/>
            </a:ln>
          </p:spPr>
          <p:txBody>
            <a:bodyPr anchor="ctr"/>
            <a:lstStyle/>
            <a:p>
              <a:pPr algn="ctr"/>
              <a:endParaRPr lang="zh-CN" sz="3200">
                <a:solidFill>
                  <a:schemeClr val="lt1"/>
                </a:solidFill>
              </a:endParaRPr>
            </a:p>
          </p:txBody>
        </p:sp>
        <p:sp>
          <p:nvSpPr>
            <p:cNvPr id="82" name="椭圆 81"/>
            <p:cNvSpPr/>
            <p:nvPr/>
          </p:nvSpPr>
          <p:spPr>
            <a:xfrm>
              <a:off x="2839826" y="630077"/>
              <a:ext cx="122010" cy="122010"/>
            </a:xfrm>
            <a:prstGeom prst="ellipse">
              <a:avLst/>
            </a:prstGeom>
            <a:solidFill>
              <a:srgbClr val="9A0000">
                <a:alpha val="60000"/>
              </a:srgbClr>
            </a:solidFill>
            <a:ln>
              <a:noFill/>
            </a:ln>
          </p:spPr>
          <p:txBody>
            <a:bodyPr anchor="ctr"/>
            <a:lstStyle/>
            <a:p>
              <a:pPr algn="ctr"/>
              <a:endParaRPr lang="zh-CN" sz="3200">
                <a:solidFill>
                  <a:schemeClr val="lt1"/>
                </a:solidFill>
              </a:endParaRPr>
            </a:p>
          </p:txBody>
        </p:sp>
        <p:sp>
          <p:nvSpPr>
            <p:cNvPr id="83" name="椭圆 82"/>
            <p:cNvSpPr/>
            <p:nvPr/>
          </p:nvSpPr>
          <p:spPr>
            <a:xfrm>
              <a:off x="3127679" y="630077"/>
              <a:ext cx="122010" cy="122010"/>
            </a:xfrm>
            <a:prstGeom prst="ellipse">
              <a:avLst/>
            </a:prstGeom>
            <a:solidFill>
              <a:srgbClr val="9A0000">
                <a:alpha val="20000"/>
              </a:srgbClr>
            </a:solidFill>
            <a:ln>
              <a:noFill/>
            </a:ln>
          </p:spPr>
          <p:txBody>
            <a:bodyPr anchor="ctr"/>
            <a:lstStyle/>
            <a:p>
              <a:pPr algn="ctr"/>
              <a:endParaRPr lang="zh-CN" sz="3200">
                <a:solidFill>
                  <a:schemeClr val="lt1"/>
                </a:solidFill>
              </a:endParaRPr>
            </a:p>
          </p:txBody>
        </p:sp>
      </p:grpSp>
    </p:spTree>
    <p:extLst>
      <p:ext uri="{BB962C8B-B14F-4D97-AF65-F5344CB8AC3E}">
        <p14:creationId xmlns:p14="http://schemas.microsoft.com/office/powerpoint/2010/main" val="306721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826034" y="1732464"/>
            <a:ext cx="6365966" cy="1312340"/>
            <a:chOff x="5826034" y="1580788"/>
            <a:chExt cx="6365966" cy="1312340"/>
          </a:xfrm>
        </p:grpSpPr>
        <p:sp>
          <p:nvSpPr>
            <p:cNvPr id="10" name="矩形 9"/>
            <p:cNvSpPr/>
            <p:nvPr/>
          </p:nvSpPr>
          <p:spPr>
            <a:xfrm>
              <a:off x="5826034" y="1580788"/>
              <a:ext cx="6365966" cy="1312340"/>
            </a:xfrm>
            <a:prstGeom prst="rect">
              <a:avLst/>
            </a:prstGeom>
            <a:solidFill>
              <a:schemeClr val="bg2">
                <a:alpha val="39000"/>
              </a:schemeClr>
            </a:solidFill>
            <a:ln>
              <a:noFill/>
            </a:ln>
          </p:spPr>
          <p:txBody>
            <a:bodyPr anchor="ctr"/>
            <a:lstStyle/>
            <a:p>
              <a:pPr algn="ctr"/>
              <a:endParaRPr lang="zh-CN">
                <a:solidFill>
                  <a:schemeClr val="lt1"/>
                </a:solidFill>
                <a:latin typeface="FZShengShiKaiShuS-EB-GB"/>
                <a:ea typeface="FZShengShiKaiShuS-EB-GB"/>
              </a:endParaRPr>
            </a:p>
          </p:txBody>
        </p:sp>
        <p:sp>
          <p:nvSpPr>
            <p:cNvPr id="23" name="文本框 22"/>
            <p:cNvSpPr txBox="1"/>
            <p:nvPr/>
          </p:nvSpPr>
          <p:spPr>
            <a:xfrm>
              <a:off x="7229896" y="1650441"/>
              <a:ext cx="4584339" cy="421910"/>
            </a:xfrm>
            <a:prstGeom prst="rect">
              <a:avLst/>
            </a:prstGeom>
            <a:noFill/>
          </p:spPr>
          <p:txBody>
            <a:bodyPr wrap="square">
              <a:spAutoFit/>
            </a:bodyPr>
            <a:lstStyle/>
            <a:p>
              <a:pPr>
                <a:lnSpc>
                  <a:spcPct val="150000"/>
                </a:lnSpc>
              </a:pPr>
              <a:endParaRPr lang="zh-CN" altLang="en-US" sz="1600" b="1" dirty="0">
                <a:latin typeface="FZShengShiKaiShuS-EB-GB"/>
                <a:ea typeface="FZShengShiKaiShuS-EB-GB"/>
              </a:endParaRPr>
            </a:p>
          </p:txBody>
        </p:sp>
      </p:grpSp>
      <p:sp>
        <p:nvSpPr>
          <p:cNvPr id="25" name="文本框 24"/>
          <p:cNvSpPr txBox="1"/>
          <p:nvPr/>
        </p:nvSpPr>
        <p:spPr>
          <a:xfrm>
            <a:off x="7001180" y="3661449"/>
            <a:ext cx="4584339" cy="338554"/>
          </a:xfrm>
          <a:prstGeom prst="rect">
            <a:avLst/>
          </a:prstGeom>
          <a:noFill/>
        </p:spPr>
        <p:txBody>
          <a:bodyPr wrap="square">
            <a:spAutoFit/>
          </a:bodyPr>
          <a:lstStyle/>
          <a:p>
            <a:endParaRPr lang="zh-TW" altLang="en-US" sz="1600" dirty="0">
              <a:solidFill>
                <a:srgbClr val="6C6C6C"/>
              </a:solidFill>
              <a:effectLst/>
              <a:latin typeface="Songti TC" panose="02010600040101010101" pitchFamily="2" charset="-120"/>
              <a:ea typeface="Songti TC" panose="02010600040101010101" pitchFamily="2" charset="-120"/>
            </a:endParaRPr>
          </a:p>
        </p:txBody>
      </p:sp>
      <p:grpSp>
        <p:nvGrpSpPr>
          <p:cNvPr id="29" name="组合 28"/>
          <p:cNvGrpSpPr/>
          <p:nvPr/>
        </p:nvGrpSpPr>
        <p:grpSpPr>
          <a:xfrm>
            <a:off x="959551" y="340946"/>
            <a:ext cx="5105087" cy="963734"/>
            <a:chOff x="657210" y="372731"/>
            <a:chExt cx="5105087" cy="963734"/>
          </a:xfrm>
        </p:grpSpPr>
        <p:sp>
          <p:nvSpPr>
            <p:cNvPr id="30" name="文本框 29"/>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赛事规则</a:t>
              </a:r>
              <a:endParaRPr lang="zh-CN" altLang="zh-TW" sz="3600" dirty="0">
                <a:latin typeface="Songti SC" panose="02010600040101010101" pitchFamily="2" charset="-122"/>
                <a:ea typeface="Songti SC" panose="02010600040101010101" pitchFamily="2" charset="-122"/>
              </a:endParaRPr>
            </a:p>
          </p:txBody>
        </p:sp>
        <p:sp>
          <p:nvSpPr>
            <p:cNvPr id="31" name="文本框 30"/>
            <p:cNvSpPr txBox="1"/>
            <p:nvPr/>
          </p:nvSpPr>
          <p:spPr>
            <a:xfrm>
              <a:off x="657210" y="936355"/>
              <a:ext cx="5105087" cy="400110"/>
            </a:xfrm>
            <a:prstGeom prst="rect">
              <a:avLst/>
            </a:prstGeom>
            <a:noFill/>
          </p:spPr>
          <p:txBody>
            <a:bodyPr wrap="square">
              <a:spAutoFit/>
            </a:bodyPr>
            <a:lstStyle/>
            <a:p>
              <a:r>
                <a:rPr lang="en-US" altLang="zh-CN" sz="2000" dirty="0">
                  <a:latin typeface="Songti SC" panose="02010600040101010101" pitchFamily="2" charset="-122"/>
                  <a:ea typeface="Songti SC" panose="02010600040101010101" pitchFamily="2" charset="-122"/>
                </a:rPr>
                <a:t>KPL</a:t>
              </a:r>
              <a:r>
                <a:rPr lang="zh-CN" altLang="en-US" sz="2000" dirty="0">
                  <a:latin typeface="Songti SC" panose="02010600040101010101" pitchFamily="2" charset="-122"/>
                  <a:ea typeface="Songti SC" panose="02010600040101010101" pitchFamily="2" charset="-122"/>
                </a:rPr>
                <a:t>王者荣耀职业联赛具体规则</a:t>
              </a:r>
              <a:endParaRPr lang="zh-CN" sz="2000" dirty="0">
                <a:latin typeface="Songti SC" panose="02010600040101010101" pitchFamily="2" charset="-122"/>
                <a:ea typeface="Songti SC" panose="02010600040101010101" pitchFamily="2" charset="-122"/>
              </a:endParaRPr>
            </a:p>
          </p:txBody>
        </p:sp>
      </p:gr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4" name="图片 33"/>
          <p:cNvPicPr>
            <a:picLocks noChangeAspect="1"/>
          </p:cNvPicPr>
          <p:nvPr/>
        </p:nvPicPr>
        <p:blipFill>
          <a:blip r:embed="rId3"/>
          <a:stretch>
            <a:fillRect/>
          </a:stretch>
        </p:blipFill>
        <p:spPr>
          <a:xfrm>
            <a:off x="9911444" y="545564"/>
            <a:ext cx="1836080" cy="512545"/>
          </a:xfrm>
          <a:prstGeom prst="rect">
            <a:avLst/>
          </a:prstGeom>
        </p:spPr>
      </p:pic>
      <p:sp>
        <p:nvSpPr>
          <p:cNvPr id="2" name="椭圆 1"/>
          <p:cNvSpPr/>
          <p:nvPr/>
        </p:nvSpPr>
        <p:spPr>
          <a:xfrm>
            <a:off x="6031196" y="1963735"/>
            <a:ext cx="856034" cy="856034"/>
          </a:xfrm>
          <a:prstGeom prst="ellipse">
            <a:avLst/>
          </a:prstGeom>
          <a:solidFill>
            <a:srgbClr val="9A0001"/>
          </a:solidFill>
          <a:ln>
            <a:noFill/>
          </a:ln>
        </p:spPr>
        <p:txBody>
          <a:bodyPr anchor="ctr"/>
          <a:lstStyle/>
          <a:p>
            <a:pPr algn="ctr"/>
            <a:endParaRPr lang="zh-CN">
              <a:solidFill>
                <a:schemeClr val="lt1"/>
              </a:solidFill>
            </a:endParaRPr>
          </a:p>
        </p:txBody>
      </p:sp>
      <p:sp>
        <p:nvSpPr>
          <p:cNvPr id="37" name="矩形 36"/>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7" name="文本框 26">
            <a:extLst>
              <a:ext uri="{FF2B5EF4-FFF2-40B4-BE49-F238E27FC236}">
                <a16:creationId xmlns:a16="http://schemas.microsoft.com/office/drawing/2014/main" id="{9083962D-6A85-FD97-390A-600DB6A7B5CC}"/>
              </a:ext>
            </a:extLst>
          </p:cNvPr>
          <p:cNvSpPr txBox="1"/>
          <p:nvPr/>
        </p:nvSpPr>
        <p:spPr>
          <a:xfrm>
            <a:off x="7229894" y="1967788"/>
            <a:ext cx="4584339" cy="830997"/>
          </a:xfrm>
          <a:prstGeom prst="rect">
            <a:avLst/>
          </a:prstGeom>
          <a:noFill/>
        </p:spPr>
        <p:txBody>
          <a:bodyPr wrap="square">
            <a:spAutoFit/>
          </a:bodyPr>
          <a:lstStyle/>
          <a:p>
            <a:r>
              <a:rPr lang="zh-CN" altLang="en-US" sz="1600" b="1" dirty="0">
                <a:latin typeface="Songti SC" panose="02010600040101010101" pitchFamily="2" charset="-122"/>
                <a:ea typeface="Songti SC" panose="02010600040101010101" pitchFamily="2" charset="-122"/>
              </a:rPr>
              <a:t>参赛资格：具备完整的主、替两队阵容；所有队员年满</a:t>
            </a:r>
            <a:r>
              <a:rPr lang="en-US" altLang="zh-CN" sz="1600" b="1" dirty="0">
                <a:latin typeface="Songti SC" panose="02010600040101010101" pitchFamily="2" charset="-122"/>
                <a:ea typeface="Songti SC" panose="02010600040101010101" pitchFamily="2" charset="-122"/>
              </a:rPr>
              <a:t>18</a:t>
            </a:r>
            <a:r>
              <a:rPr lang="zh-CN" altLang="en-US" sz="1600" b="1" dirty="0">
                <a:latin typeface="Songti SC" panose="02010600040101010101" pitchFamily="2" charset="-122"/>
                <a:ea typeface="Songti SC" panose="02010600040101010101" pitchFamily="2" charset="-122"/>
              </a:rPr>
              <a:t>岁；每个战队的职业选手人数不少于</a:t>
            </a:r>
            <a:r>
              <a:rPr lang="en-US" altLang="zh-CN" sz="1600" b="1" dirty="0">
                <a:latin typeface="Songti SC" panose="02010600040101010101" pitchFamily="2" charset="-122"/>
                <a:ea typeface="Songti SC" panose="02010600040101010101" pitchFamily="2" charset="-122"/>
              </a:rPr>
              <a:t>5</a:t>
            </a:r>
            <a:r>
              <a:rPr lang="zh-CN" altLang="en-US" sz="1600" b="1" dirty="0">
                <a:latin typeface="Songti SC" panose="02010600040101010101" pitchFamily="2" charset="-122"/>
                <a:ea typeface="Songti SC" panose="02010600040101010101" pitchFamily="2" charset="-122"/>
              </a:rPr>
              <a:t>名，最多不超过</a:t>
            </a:r>
            <a:r>
              <a:rPr lang="en-US" altLang="zh-CN" sz="1600" b="1" dirty="0">
                <a:latin typeface="Songti SC" panose="02010600040101010101" pitchFamily="2" charset="-122"/>
                <a:ea typeface="Songti SC" panose="02010600040101010101" pitchFamily="2" charset="-122"/>
              </a:rPr>
              <a:t>7</a:t>
            </a:r>
            <a:r>
              <a:rPr lang="zh-CN" altLang="en-US" sz="1600" b="1" dirty="0">
                <a:latin typeface="Songti SC" panose="02010600040101010101" pitchFamily="2" charset="-122"/>
                <a:ea typeface="Songti SC" panose="02010600040101010101" pitchFamily="2" charset="-122"/>
              </a:rPr>
              <a:t>名；</a:t>
            </a:r>
            <a:endParaRPr lang="en-US" altLang="zh-CN" sz="1600" b="1" dirty="0">
              <a:latin typeface="Songti SC" panose="02010600040101010101" pitchFamily="2" charset="-122"/>
              <a:ea typeface="Songti SC" panose="02010600040101010101" pitchFamily="2" charset="-122"/>
            </a:endParaRPr>
          </a:p>
        </p:txBody>
      </p:sp>
      <p:grpSp>
        <p:nvGrpSpPr>
          <p:cNvPr id="39" name="组合 4">
            <a:extLst>
              <a:ext uri="{FF2B5EF4-FFF2-40B4-BE49-F238E27FC236}">
                <a16:creationId xmlns:a16="http://schemas.microsoft.com/office/drawing/2014/main" id="{EABD9BFB-937B-61B7-A46B-28F442C5D89E}"/>
              </a:ext>
            </a:extLst>
          </p:cNvPr>
          <p:cNvGrpSpPr/>
          <p:nvPr/>
        </p:nvGrpSpPr>
        <p:grpSpPr>
          <a:xfrm>
            <a:off x="5845489" y="3271965"/>
            <a:ext cx="6365966" cy="1312340"/>
            <a:chOff x="5826034" y="1580788"/>
            <a:chExt cx="6365966" cy="1312340"/>
          </a:xfrm>
        </p:grpSpPr>
        <p:sp>
          <p:nvSpPr>
            <p:cNvPr id="40" name="矩形 39">
              <a:extLst>
                <a:ext uri="{FF2B5EF4-FFF2-40B4-BE49-F238E27FC236}">
                  <a16:creationId xmlns:a16="http://schemas.microsoft.com/office/drawing/2014/main" id="{52E223A3-2F36-12E5-1DE0-4018B01FDC52}"/>
                </a:ext>
              </a:extLst>
            </p:cNvPr>
            <p:cNvSpPr/>
            <p:nvPr/>
          </p:nvSpPr>
          <p:spPr>
            <a:xfrm>
              <a:off x="5826034" y="1580788"/>
              <a:ext cx="6365966" cy="1312340"/>
            </a:xfrm>
            <a:prstGeom prst="rect">
              <a:avLst/>
            </a:prstGeom>
            <a:solidFill>
              <a:schemeClr val="bg2">
                <a:alpha val="39000"/>
              </a:schemeClr>
            </a:solidFill>
            <a:ln>
              <a:noFill/>
            </a:ln>
          </p:spPr>
          <p:txBody>
            <a:bodyPr anchor="ctr"/>
            <a:lstStyle/>
            <a:p>
              <a:pPr algn="ctr"/>
              <a:endParaRPr lang="zh-CN">
                <a:solidFill>
                  <a:schemeClr val="lt1"/>
                </a:solidFill>
                <a:latin typeface="FZShengShiKaiShuS-EB-GB"/>
                <a:ea typeface="FZShengShiKaiShuS-EB-GB"/>
              </a:endParaRPr>
            </a:p>
          </p:txBody>
        </p:sp>
        <p:sp>
          <p:nvSpPr>
            <p:cNvPr id="41" name="文本框 22">
              <a:extLst>
                <a:ext uri="{FF2B5EF4-FFF2-40B4-BE49-F238E27FC236}">
                  <a16:creationId xmlns:a16="http://schemas.microsoft.com/office/drawing/2014/main" id="{AB45CB1A-A66C-625D-58E9-75F665D108AD}"/>
                </a:ext>
              </a:extLst>
            </p:cNvPr>
            <p:cNvSpPr txBox="1"/>
            <p:nvPr/>
          </p:nvSpPr>
          <p:spPr>
            <a:xfrm>
              <a:off x="7229896" y="1650441"/>
              <a:ext cx="4584339" cy="421910"/>
            </a:xfrm>
            <a:prstGeom prst="rect">
              <a:avLst/>
            </a:prstGeom>
            <a:noFill/>
          </p:spPr>
          <p:txBody>
            <a:bodyPr wrap="square">
              <a:spAutoFit/>
            </a:bodyPr>
            <a:lstStyle/>
            <a:p>
              <a:pPr>
                <a:lnSpc>
                  <a:spcPct val="150000"/>
                </a:lnSpc>
              </a:pPr>
              <a:endParaRPr lang="zh-CN" altLang="en-US" sz="1600" b="1" dirty="0">
                <a:latin typeface="FZShengShiKaiShuS-EB-GB"/>
                <a:ea typeface="FZShengShiKaiShuS-EB-GB"/>
              </a:endParaRPr>
            </a:p>
          </p:txBody>
        </p:sp>
      </p:grpSp>
      <p:sp>
        <p:nvSpPr>
          <p:cNvPr id="44" name="椭圆 1">
            <a:extLst>
              <a:ext uri="{FF2B5EF4-FFF2-40B4-BE49-F238E27FC236}">
                <a16:creationId xmlns:a16="http://schemas.microsoft.com/office/drawing/2014/main" id="{2E5148E2-ED03-C65C-F3D6-60C65B9DBA47}"/>
              </a:ext>
            </a:extLst>
          </p:cNvPr>
          <p:cNvSpPr/>
          <p:nvPr/>
        </p:nvSpPr>
        <p:spPr>
          <a:xfrm>
            <a:off x="6050651" y="3503236"/>
            <a:ext cx="856034" cy="856034"/>
          </a:xfrm>
          <a:prstGeom prst="ellipse">
            <a:avLst/>
          </a:prstGeom>
          <a:solidFill>
            <a:srgbClr val="9A0001"/>
          </a:solidFill>
          <a:ln>
            <a:noFill/>
          </a:ln>
        </p:spPr>
        <p:txBody>
          <a:bodyPr anchor="ctr"/>
          <a:lstStyle/>
          <a:p>
            <a:pPr algn="ctr"/>
            <a:endParaRPr lang="zh-CN">
              <a:solidFill>
                <a:schemeClr val="lt1"/>
              </a:solidFill>
            </a:endParaRPr>
          </a:p>
        </p:txBody>
      </p:sp>
      <p:sp>
        <p:nvSpPr>
          <p:cNvPr id="45" name="Google Shape;5394;p86">
            <a:extLst>
              <a:ext uri="{FF2B5EF4-FFF2-40B4-BE49-F238E27FC236}">
                <a16:creationId xmlns:a16="http://schemas.microsoft.com/office/drawing/2014/main" id="{081EE20E-58A6-3D85-BC85-32301591B009}"/>
              </a:ext>
            </a:extLst>
          </p:cNvPr>
          <p:cNvSpPr/>
          <p:nvPr/>
        </p:nvSpPr>
        <p:spPr>
          <a:xfrm>
            <a:off x="6178789" y="3753538"/>
            <a:ext cx="599758" cy="344829"/>
          </a:xfrm>
          <a:custGeom>
            <a:avLst/>
            <a:gdLst/>
            <a:ahLst/>
            <a:cxnLst/>
            <a:rect l="l" t="t" r="r" b="b"/>
            <a:pathLst>
              <a:path w="215359" h="123820" extrusionOk="0">
                <a:moveTo>
                  <a:pt x="211560" y="92129"/>
                </a:moveTo>
                <a:lnTo>
                  <a:pt x="197541" y="32548"/>
                </a:lnTo>
                <a:cubicBezTo>
                  <a:pt x="193767" y="16520"/>
                  <a:pt x="178963" y="1"/>
                  <a:pt x="156440" y="1"/>
                </a:cubicBezTo>
                <a:lnTo>
                  <a:pt x="58919" y="1"/>
                </a:lnTo>
                <a:cubicBezTo>
                  <a:pt x="42425" y="1"/>
                  <a:pt x="22990" y="10638"/>
                  <a:pt x="17818" y="32548"/>
                </a:cubicBezTo>
                <a:lnTo>
                  <a:pt x="3799" y="92129"/>
                </a:lnTo>
                <a:cubicBezTo>
                  <a:pt x="0" y="108305"/>
                  <a:pt x="12279" y="123819"/>
                  <a:pt x="28921" y="123819"/>
                </a:cubicBezTo>
                <a:cubicBezTo>
                  <a:pt x="35979" y="123819"/>
                  <a:pt x="42621" y="120045"/>
                  <a:pt x="46273" y="113991"/>
                </a:cubicBezTo>
                <a:lnTo>
                  <a:pt x="57057" y="96002"/>
                </a:lnTo>
                <a:cubicBezTo>
                  <a:pt x="58919" y="92913"/>
                  <a:pt x="62277" y="91002"/>
                  <a:pt x="65880" y="91002"/>
                </a:cubicBezTo>
                <a:lnTo>
                  <a:pt x="149479" y="91002"/>
                </a:lnTo>
                <a:cubicBezTo>
                  <a:pt x="153082" y="91002"/>
                  <a:pt x="156464" y="92913"/>
                  <a:pt x="158303" y="96002"/>
                </a:cubicBezTo>
                <a:lnTo>
                  <a:pt x="169111" y="113991"/>
                </a:lnTo>
                <a:cubicBezTo>
                  <a:pt x="172738" y="120045"/>
                  <a:pt x="179380" y="123819"/>
                  <a:pt x="186463" y="123819"/>
                </a:cubicBezTo>
                <a:cubicBezTo>
                  <a:pt x="203080" y="123819"/>
                  <a:pt x="215359" y="108329"/>
                  <a:pt x="211560" y="92129"/>
                </a:cubicBezTo>
                <a:close/>
                <a:moveTo>
                  <a:pt x="81443" y="51641"/>
                </a:moveTo>
                <a:lnTo>
                  <a:pt x="74434" y="51641"/>
                </a:lnTo>
                <a:lnTo>
                  <a:pt x="74434" y="58626"/>
                </a:lnTo>
                <a:cubicBezTo>
                  <a:pt x="74434" y="62008"/>
                  <a:pt x="71689" y="64753"/>
                  <a:pt x="68306" y="64753"/>
                </a:cubicBezTo>
                <a:cubicBezTo>
                  <a:pt x="64924" y="64753"/>
                  <a:pt x="62179" y="62008"/>
                  <a:pt x="62179" y="58626"/>
                </a:cubicBezTo>
                <a:lnTo>
                  <a:pt x="62179" y="51641"/>
                </a:lnTo>
                <a:lnTo>
                  <a:pt x="55194" y="51641"/>
                </a:lnTo>
                <a:cubicBezTo>
                  <a:pt x="51812" y="51641"/>
                  <a:pt x="49067" y="48896"/>
                  <a:pt x="49067" y="45513"/>
                </a:cubicBezTo>
                <a:cubicBezTo>
                  <a:pt x="49067" y="42131"/>
                  <a:pt x="51812" y="39386"/>
                  <a:pt x="55194" y="39386"/>
                </a:cubicBezTo>
                <a:lnTo>
                  <a:pt x="62179" y="39386"/>
                </a:lnTo>
                <a:lnTo>
                  <a:pt x="62179" y="32377"/>
                </a:lnTo>
                <a:cubicBezTo>
                  <a:pt x="62179" y="28995"/>
                  <a:pt x="64924" y="26250"/>
                  <a:pt x="68306" y="26250"/>
                </a:cubicBezTo>
                <a:cubicBezTo>
                  <a:pt x="71689" y="26250"/>
                  <a:pt x="74434" y="28995"/>
                  <a:pt x="74434" y="32377"/>
                </a:cubicBezTo>
                <a:lnTo>
                  <a:pt x="74434" y="39386"/>
                </a:lnTo>
                <a:lnTo>
                  <a:pt x="81443" y="39386"/>
                </a:lnTo>
                <a:cubicBezTo>
                  <a:pt x="84825" y="39386"/>
                  <a:pt x="87570" y="42131"/>
                  <a:pt x="87570" y="45513"/>
                </a:cubicBezTo>
                <a:cubicBezTo>
                  <a:pt x="87570" y="48896"/>
                  <a:pt x="84825" y="51641"/>
                  <a:pt x="81443" y="51641"/>
                </a:cubicBezTo>
                <a:close/>
                <a:moveTo>
                  <a:pt x="133941" y="51641"/>
                </a:moveTo>
                <a:cubicBezTo>
                  <a:pt x="130559" y="51641"/>
                  <a:pt x="127814" y="48896"/>
                  <a:pt x="127814" y="45513"/>
                </a:cubicBezTo>
                <a:cubicBezTo>
                  <a:pt x="127814" y="42131"/>
                  <a:pt x="130559" y="39386"/>
                  <a:pt x="133941" y="39386"/>
                </a:cubicBezTo>
                <a:cubicBezTo>
                  <a:pt x="137323" y="39386"/>
                  <a:pt x="140068" y="42131"/>
                  <a:pt x="140068" y="45513"/>
                </a:cubicBezTo>
                <a:cubicBezTo>
                  <a:pt x="140068" y="48896"/>
                  <a:pt x="137323" y="51641"/>
                  <a:pt x="133941" y="51641"/>
                </a:cubicBezTo>
                <a:close/>
                <a:moveTo>
                  <a:pt x="147053" y="64753"/>
                </a:moveTo>
                <a:cubicBezTo>
                  <a:pt x="143671" y="64753"/>
                  <a:pt x="140926" y="62008"/>
                  <a:pt x="140926" y="58626"/>
                </a:cubicBezTo>
                <a:cubicBezTo>
                  <a:pt x="140926" y="55243"/>
                  <a:pt x="143671" y="52498"/>
                  <a:pt x="147053" y="52498"/>
                </a:cubicBezTo>
                <a:cubicBezTo>
                  <a:pt x="150435" y="52498"/>
                  <a:pt x="153180" y="55243"/>
                  <a:pt x="153180" y="58626"/>
                </a:cubicBezTo>
                <a:cubicBezTo>
                  <a:pt x="153180" y="62008"/>
                  <a:pt x="150435" y="64753"/>
                  <a:pt x="147053" y="64753"/>
                </a:cubicBezTo>
                <a:close/>
                <a:moveTo>
                  <a:pt x="147053" y="38504"/>
                </a:moveTo>
                <a:cubicBezTo>
                  <a:pt x="143671" y="38504"/>
                  <a:pt x="140926" y="35759"/>
                  <a:pt x="140926" y="32377"/>
                </a:cubicBezTo>
                <a:cubicBezTo>
                  <a:pt x="140926" y="28995"/>
                  <a:pt x="143671" y="26250"/>
                  <a:pt x="147053" y="26250"/>
                </a:cubicBezTo>
                <a:cubicBezTo>
                  <a:pt x="150435" y="26250"/>
                  <a:pt x="153180" y="28995"/>
                  <a:pt x="153180" y="32377"/>
                </a:cubicBezTo>
                <a:cubicBezTo>
                  <a:pt x="153180" y="35759"/>
                  <a:pt x="150435" y="38504"/>
                  <a:pt x="147053" y="38504"/>
                </a:cubicBezTo>
                <a:close/>
                <a:moveTo>
                  <a:pt x="160190" y="51641"/>
                </a:moveTo>
                <a:cubicBezTo>
                  <a:pt x="156808" y="51641"/>
                  <a:pt x="154063" y="48896"/>
                  <a:pt x="154063" y="45513"/>
                </a:cubicBezTo>
                <a:cubicBezTo>
                  <a:pt x="154063" y="42131"/>
                  <a:pt x="156808" y="39386"/>
                  <a:pt x="160190" y="39386"/>
                </a:cubicBezTo>
                <a:cubicBezTo>
                  <a:pt x="163572" y="39386"/>
                  <a:pt x="166317" y="42131"/>
                  <a:pt x="166317" y="45513"/>
                </a:cubicBezTo>
                <a:cubicBezTo>
                  <a:pt x="166317" y="48896"/>
                  <a:pt x="163572" y="51641"/>
                  <a:pt x="160190" y="51641"/>
                </a:cubicBezTo>
                <a:close/>
                <a:moveTo>
                  <a:pt x="160190" y="51641"/>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文本框 26">
            <a:extLst>
              <a:ext uri="{FF2B5EF4-FFF2-40B4-BE49-F238E27FC236}">
                <a16:creationId xmlns:a16="http://schemas.microsoft.com/office/drawing/2014/main" id="{457E4C5A-EED8-97F1-051A-6A292FD5195C}"/>
              </a:ext>
            </a:extLst>
          </p:cNvPr>
          <p:cNvSpPr txBox="1"/>
          <p:nvPr/>
        </p:nvSpPr>
        <p:spPr>
          <a:xfrm>
            <a:off x="7229895" y="3359970"/>
            <a:ext cx="4584339" cy="1077218"/>
          </a:xfrm>
          <a:prstGeom prst="rect">
            <a:avLst/>
          </a:prstGeom>
          <a:noFill/>
        </p:spPr>
        <p:txBody>
          <a:bodyPr wrap="square">
            <a:spAutoFit/>
          </a:bodyPr>
          <a:lstStyle/>
          <a:p>
            <a:r>
              <a:rPr lang="zh-CN" altLang="en-US" sz="1600" b="1" i="0" dirty="0">
                <a:effectLst/>
                <a:latin typeface="Songti SC" panose="02010600040101010101" pitchFamily="2" charset="-122"/>
                <a:ea typeface="Songti SC" panose="02010600040101010101" pitchFamily="2" charset="-122"/>
              </a:rPr>
              <a:t>比赛规则：游戏模式</a:t>
            </a:r>
            <a:r>
              <a:rPr lang="en-US" altLang="zh-CN" sz="1600" b="1" i="0" dirty="0">
                <a:effectLst/>
                <a:latin typeface="Songti SC" panose="02010600040101010101" pitchFamily="2" charset="-122"/>
                <a:ea typeface="Songti SC" panose="02010600040101010101" pitchFamily="2" charset="-122"/>
              </a:rPr>
              <a:t>5v5</a:t>
            </a:r>
            <a:r>
              <a:rPr lang="zh-CN" altLang="en-US" sz="1600" b="1" i="0" dirty="0">
                <a:effectLst/>
                <a:latin typeface="Songti SC" panose="02010600040101010101" pitchFamily="2" charset="-122"/>
                <a:ea typeface="Songti SC" panose="02010600040101010101" pitchFamily="2" charset="-122"/>
              </a:rPr>
              <a:t>模式，每局时长</a:t>
            </a:r>
            <a:r>
              <a:rPr lang="en-US" altLang="zh-CN" sz="1600" b="1" i="0" dirty="0">
                <a:effectLst/>
                <a:latin typeface="Songti SC" panose="02010600040101010101" pitchFamily="2" charset="-122"/>
                <a:ea typeface="Songti SC" panose="02010600040101010101" pitchFamily="2" charset="-122"/>
              </a:rPr>
              <a:t>15min</a:t>
            </a:r>
            <a:r>
              <a:rPr lang="zh-CN" altLang="en-US" sz="1600" b="1" i="0" dirty="0">
                <a:effectLst/>
                <a:latin typeface="Songti SC" panose="02010600040101010101" pitchFamily="2" charset="-122"/>
                <a:ea typeface="Songti SC" panose="02010600040101010101" pitchFamily="2" charset="-122"/>
              </a:rPr>
              <a:t>，积分按照主客场胜负情况，赢得比赛得</a:t>
            </a:r>
            <a:r>
              <a:rPr lang="en-US" altLang="zh-CN" sz="1600" b="1" i="0" dirty="0">
                <a:effectLst/>
                <a:latin typeface="Songti SC" panose="02010600040101010101" pitchFamily="2" charset="-122"/>
                <a:ea typeface="Songti SC" panose="02010600040101010101" pitchFamily="2" charset="-122"/>
              </a:rPr>
              <a:t>1</a:t>
            </a:r>
            <a:r>
              <a:rPr lang="zh-CN" altLang="en-US" sz="1600" b="1" i="0" dirty="0">
                <a:effectLst/>
                <a:latin typeface="Songti SC" panose="02010600040101010101" pitchFamily="2" charset="-122"/>
                <a:ea typeface="Songti SC" panose="02010600040101010101" pitchFamily="2" charset="-122"/>
              </a:rPr>
              <a:t>分，输比赛</a:t>
            </a:r>
            <a:r>
              <a:rPr lang="en-US" altLang="zh-CN" sz="1600" b="1" i="0" dirty="0">
                <a:effectLst/>
                <a:latin typeface="Songti SC" panose="02010600040101010101" pitchFamily="2" charset="-122"/>
                <a:ea typeface="Songti SC" panose="02010600040101010101" pitchFamily="2" charset="-122"/>
              </a:rPr>
              <a:t>0</a:t>
            </a:r>
            <a:r>
              <a:rPr lang="zh-CN" altLang="en-US" sz="1600" b="1" i="0" dirty="0">
                <a:effectLst/>
                <a:latin typeface="Songti SC" panose="02010600040101010101" pitchFamily="2" charset="-122"/>
                <a:ea typeface="Songti SC" panose="02010600040101010101" pitchFamily="2" charset="-122"/>
              </a:rPr>
              <a:t>分。战绩积分较高的参赛队伍将自动晋升更高的联赛组别。</a:t>
            </a:r>
            <a:endParaRPr lang="zh-TW" altLang="en-US" sz="1600" b="1" dirty="0">
              <a:effectLst/>
              <a:latin typeface="Songti SC" panose="02010600040101010101" pitchFamily="2" charset="-122"/>
              <a:ea typeface="Songti SC" panose="02010600040101010101" pitchFamily="2" charset="-122"/>
            </a:endParaRPr>
          </a:p>
        </p:txBody>
      </p:sp>
      <p:grpSp>
        <p:nvGrpSpPr>
          <p:cNvPr id="47" name="组合 4">
            <a:extLst>
              <a:ext uri="{FF2B5EF4-FFF2-40B4-BE49-F238E27FC236}">
                <a16:creationId xmlns:a16="http://schemas.microsoft.com/office/drawing/2014/main" id="{0A8B393C-7D07-AD01-5336-AFDFDE9AE372}"/>
              </a:ext>
            </a:extLst>
          </p:cNvPr>
          <p:cNvGrpSpPr/>
          <p:nvPr/>
        </p:nvGrpSpPr>
        <p:grpSpPr>
          <a:xfrm>
            <a:off x="5845489" y="4807102"/>
            <a:ext cx="6365966" cy="1312340"/>
            <a:chOff x="5826034" y="1580788"/>
            <a:chExt cx="6365966" cy="1312340"/>
          </a:xfrm>
        </p:grpSpPr>
        <p:sp>
          <p:nvSpPr>
            <p:cNvPr id="48" name="矩形 47">
              <a:extLst>
                <a:ext uri="{FF2B5EF4-FFF2-40B4-BE49-F238E27FC236}">
                  <a16:creationId xmlns:a16="http://schemas.microsoft.com/office/drawing/2014/main" id="{0113DEFB-D2DF-A250-1B64-31C9AC6F891C}"/>
                </a:ext>
              </a:extLst>
            </p:cNvPr>
            <p:cNvSpPr/>
            <p:nvPr/>
          </p:nvSpPr>
          <p:spPr>
            <a:xfrm>
              <a:off x="5826034" y="1580788"/>
              <a:ext cx="6365966" cy="1312340"/>
            </a:xfrm>
            <a:prstGeom prst="rect">
              <a:avLst/>
            </a:prstGeom>
            <a:solidFill>
              <a:schemeClr val="bg2">
                <a:alpha val="39000"/>
              </a:schemeClr>
            </a:solidFill>
            <a:ln>
              <a:noFill/>
            </a:ln>
          </p:spPr>
          <p:txBody>
            <a:bodyPr anchor="ctr"/>
            <a:lstStyle/>
            <a:p>
              <a:pPr algn="ctr"/>
              <a:endParaRPr lang="zh-CN">
                <a:solidFill>
                  <a:schemeClr val="lt1"/>
                </a:solidFill>
                <a:latin typeface="FZShengShiKaiShuS-EB-GB"/>
                <a:ea typeface="FZShengShiKaiShuS-EB-GB"/>
              </a:endParaRPr>
            </a:p>
          </p:txBody>
        </p:sp>
        <p:sp>
          <p:nvSpPr>
            <p:cNvPr id="49" name="文本框 22">
              <a:extLst>
                <a:ext uri="{FF2B5EF4-FFF2-40B4-BE49-F238E27FC236}">
                  <a16:creationId xmlns:a16="http://schemas.microsoft.com/office/drawing/2014/main" id="{FCB172E0-8941-8108-47FE-2C2132CD19B5}"/>
                </a:ext>
              </a:extLst>
            </p:cNvPr>
            <p:cNvSpPr txBox="1"/>
            <p:nvPr/>
          </p:nvSpPr>
          <p:spPr>
            <a:xfrm>
              <a:off x="7229896" y="1650441"/>
              <a:ext cx="4584339" cy="421910"/>
            </a:xfrm>
            <a:prstGeom prst="rect">
              <a:avLst/>
            </a:prstGeom>
            <a:noFill/>
          </p:spPr>
          <p:txBody>
            <a:bodyPr wrap="square">
              <a:spAutoFit/>
            </a:bodyPr>
            <a:lstStyle/>
            <a:p>
              <a:pPr>
                <a:lnSpc>
                  <a:spcPct val="150000"/>
                </a:lnSpc>
              </a:pPr>
              <a:endParaRPr lang="zh-CN" altLang="en-US" sz="1600" b="1" dirty="0">
                <a:latin typeface="FZShengShiKaiShuS-EB-GB"/>
                <a:ea typeface="FZShengShiKaiShuS-EB-GB"/>
              </a:endParaRPr>
            </a:p>
          </p:txBody>
        </p:sp>
      </p:grpSp>
      <p:sp>
        <p:nvSpPr>
          <p:cNvPr id="50" name="椭圆 1">
            <a:extLst>
              <a:ext uri="{FF2B5EF4-FFF2-40B4-BE49-F238E27FC236}">
                <a16:creationId xmlns:a16="http://schemas.microsoft.com/office/drawing/2014/main" id="{A9271D9F-6616-E1BE-1C0F-3735294F8AEB}"/>
              </a:ext>
            </a:extLst>
          </p:cNvPr>
          <p:cNvSpPr/>
          <p:nvPr/>
        </p:nvSpPr>
        <p:spPr>
          <a:xfrm>
            <a:off x="6050651" y="5038373"/>
            <a:ext cx="856034" cy="856034"/>
          </a:xfrm>
          <a:prstGeom prst="ellipse">
            <a:avLst/>
          </a:prstGeom>
          <a:solidFill>
            <a:srgbClr val="9A0001"/>
          </a:solidFill>
          <a:ln>
            <a:noFill/>
          </a:ln>
        </p:spPr>
        <p:txBody>
          <a:bodyPr anchor="ctr"/>
          <a:lstStyle/>
          <a:p>
            <a:pPr algn="ctr"/>
            <a:endParaRPr lang="zh-CN">
              <a:solidFill>
                <a:schemeClr val="lt1"/>
              </a:solidFill>
            </a:endParaRPr>
          </a:p>
        </p:txBody>
      </p:sp>
      <p:sp>
        <p:nvSpPr>
          <p:cNvPr id="52" name="文本框 26">
            <a:extLst>
              <a:ext uri="{FF2B5EF4-FFF2-40B4-BE49-F238E27FC236}">
                <a16:creationId xmlns:a16="http://schemas.microsoft.com/office/drawing/2014/main" id="{CCAA162F-0545-E383-052F-51ACC837BC74}"/>
              </a:ext>
            </a:extLst>
          </p:cNvPr>
          <p:cNvSpPr txBox="1"/>
          <p:nvPr/>
        </p:nvSpPr>
        <p:spPr>
          <a:xfrm>
            <a:off x="7229894" y="5050891"/>
            <a:ext cx="4723274" cy="830997"/>
          </a:xfrm>
          <a:prstGeom prst="rect">
            <a:avLst/>
          </a:prstGeom>
          <a:noFill/>
        </p:spPr>
        <p:txBody>
          <a:bodyPr wrap="square">
            <a:spAutoFit/>
          </a:bodyPr>
          <a:lstStyle/>
          <a:p>
            <a:r>
              <a:rPr lang="en-US" altLang="zh-TW" sz="1600" b="1" i="0" dirty="0">
                <a:solidFill>
                  <a:srgbClr val="202122"/>
                </a:solidFill>
                <a:effectLst/>
                <a:latin typeface="Songti SC" panose="02010600040101010101" pitchFamily="2" charset="-122"/>
                <a:ea typeface="Songti SC" panose="02010600040101010101" pitchFamily="2" charset="-122"/>
              </a:rPr>
              <a:t>2021</a:t>
            </a:r>
            <a:r>
              <a:rPr lang="zh-CN" altLang="en-US" sz="1600" b="1" i="0" dirty="0">
                <a:solidFill>
                  <a:srgbClr val="202122"/>
                </a:solidFill>
                <a:effectLst/>
                <a:latin typeface="Songti SC" panose="02010600040101010101" pitchFamily="2" charset="-122"/>
                <a:ea typeface="Songti SC" panose="02010600040101010101" pitchFamily="2" charset="-122"/>
              </a:rPr>
              <a:t>年赛制改革，新增季前赛和全新赛制的常规赛。在新赛制下，所有队伍在进入常规赛之前便会按照季前赛成绩划分入</a:t>
            </a:r>
            <a:r>
              <a:rPr lang="en-US" altLang="zh-CN" sz="1600" b="1" i="0" dirty="0">
                <a:solidFill>
                  <a:srgbClr val="202122"/>
                </a:solidFill>
                <a:effectLst/>
                <a:latin typeface="Songti SC" panose="02010600040101010101" pitchFamily="2" charset="-122"/>
                <a:ea typeface="Songti SC" panose="02010600040101010101" pitchFamily="2" charset="-122"/>
              </a:rPr>
              <a:t>S</a:t>
            </a:r>
            <a:r>
              <a:rPr lang="zh-CN" altLang="en-US" sz="1600" b="1" i="0" dirty="0">
                <a:solidFill>
                  <a:srgbClr val="202122"/>
                </a:solidFill>
                <a:effectLst/>
                <a:latin typeface="Songti SC" panose="02010600040101010101" pitchFamily="2" charset="-122"/>
                <a:ea typeface="Songti SC" panose="02010600040101010101" pitchFamily="2" charset="-122"/>
              </a:rPr>
              <a:t>、</a:t>
            </a:r>
            <a:r>
              <a:rPr lang="en-US" altLang="zh-CN" sz="1600" b="1" i="0" dirty="0">
                <a:solidFill>
                  <a:srgbClr val="202122"/>
                </a:solidFill>
                <a:effectLst/>
                <a:latin typeface="Songti SC" panose="02010600040101010101" pitchFamily="2" charset="-122"/>
                <a:ea typeface="Songti SC" panose="02010600040101010101" pitchFamily="2" charset="-122"/>
              </a:rPr>
              <a:t>A</a:t>
            </a:r>
            <a:r>
              <a:rPr lang="zh-CN" altLang="en-US" sz="1600" b="1" i="0" dirty="0">
                <a:solidFill>
                  <a:srgbClr val="202122"/>
                </a:solidFill>
                <a:effectLst/>
                <a:latin typeface="Songti SC" panose="02010600040101010101" pitchFamily="2" charset="-122"/>
                <a:ea typeface="Songti SC" panose="02010600040101010101" pitchFamily="2" charset="-122"/>
              </a:rPr>
              <a:t>、</a:t>
            </a:r>
            <a:r>
              <a:rPr lang="en-US" altLang="zh-CN" sz="1600" b="1" i="0" dirty="0">
                <a:solidFill>
                  <a:srgbClr val="202122"/>
                </a:solidFill>
                <a:effectLst/>
                <a:latin typeface="Songti SC" panose="02010600040101010101" pitchFamily="2" charset="-122"/>
                <a:ea typeface="Songti SC" panose="02010600040101010101" pitchFamily="2" charset="-122"/>
              </a:rPr>
              <a:t>B</a:t>
            </a:r>
            <a:r>
              <a:rPr lang="zh-CN" altLang="en-US" sz="1600" b="1" i="0" dirty="0">
                <a:solidFill>
                  <a:srgbClr val="202122"/>
                </a:solidFill>
                <a:effectLst/>
                <a:latin typeface="Songti SC" panose="02010600040101010101" pitchFamily="2" charset="-122"/>
                <a:ea typeface="Songti SC" panose="02010600040101010101" pitchFamily="2" charset="-122"/>
              </a:rPr>
              <a:t>三档进入常规阶段。</a:t>
            </a:r>
            <a:endParaRPr lang="zh-CN" sz="1600" b="1" dirty="0">
              <a:solidFill>
                <a:schemeClr val="tx1">
                  <a:lumMod val="50000"/>
                  <a:lumOff val="50000"/>
                </a:schemeClr>
              </a:solidFill>
              <a:latin typeface="Songti SC" panose="02010600040101010101" pitchFamily="2" charset="-122"/>
              <a:ea typeface="Songti SC" panose="02010600040101010101" pitchFamily="2" charset="-122"/>
            </a:endParaRPr>
          </a:p>
        </p:txBody>
      </p:sp>
      <p:pic>
        <p:nvPicPr>
          <p:cNvPr id="60" name="圖片 59">
            <a:extLst>
              <a:ext uri="{FF2B5EF4-FFF2-40B4-BE49-F238E27FC236}">
                <a16:creationId xmlns:a16="http://schemas.microsoft.com/office/drawing/2014/main" id="{127C2F6E-3ACA-4C73-C025-FC169104FF3C}"/>
              </a:ext>
            </a:extLst>
          </p:cNvPr>
          <p:cNvPicPr>
            <a:picLocks noChangeAspect="1"/>
          </p:cNvPicPr>
          <p:nvPr/>
        </p:nvPicPr>
        <p:blipFill>
          <a:blip r:embed="rId4"/>
          <a:stretch>
            <a:fillRect/>
          </a:stretch>
        </p:blipFill>
        <p:spPr>
          <a:xfrm>
            <a:off x="6247188" y="5215740"/>
            <a:ext cx="482600" cy="482600"/>
          </a:xfrm>
          <a:prstGeom prst="rect">
            <a:avLst/>
          </a:prstGeom>
        </p:spPr>
      </p:pic>
      <p:pic>
        <p:nvPicPr>
          <p:cNvPr id="66" name="圖片 65">
            <a:extLst>
              <a:ext uri="{FF2B5EF4-FFF2-40B4-BE49-F238E27FC236}">
                <a16:creationId xmlns:a16="http://schemas.microsoft.com/office/drawing/2014/main" id="{228BB03B-CFD6-3CDA-BFDA-6116714F9849}"/>
              </a:ext>
            </a:extLst>
          </p:cNvPr>
          <p:cNvPicPr>
            <a:picLocks noChangeAspect="1"/>
          </p:cNvPicPr>
          <p:nvPr/>
        </p:nvPicPr>
        <p:blipFill>
          <a:blip r:embed="rId5"/>
          <a:stretch>
            <a:fillRect/>
          </a:stretch>
        </p:blipFill>
        <p:spPr>
          <a:xfrm>
            <a:off x="6211563" y="2135902"/>
            <a:ext cx="495300" cy="482600"/>
          </a:xfrm>
          <a:prstGeom prst="rect">
            <a:avLst/>
          </a:prstGeom>
        </p:spPr>
      </p:pic>
      <p:pic>
        <p:nvPicPr>
          <p:cNvPr id="70" name="圖片 69">
            <a:extLst>
              <a:ext uri="{FF2B5EF4-FFF2-40B4-BE49-F238E27FC236}">
                <a16:creationId xmlns:a16="http://schemas.microsoft.com/office/drawing/2014/main" id="{FE5D800F-BD91-FA8E-19C9-784355912209}"/>
              </a:ext>
            </a:extLst>
          </p:cNvPr>
          <p:cNvPicPr>
            <a:picLocks noChangeAspect="1"/>
          </p:cNvPicPr>
          <p:nvPr/>
        </p:nvPicPr>
        <p:blipFill rotWithShape="1">
          <a:blip r:embed="rId6">
            <a:extLst>
              <a:ext uri="{28A0092B-C50C-407E-A947-70E740481C1C}">
                <a14:useLocalDpi xmlns:a14="http://schemas.microsoft.com/office/drawing/2010/main" val="0"/>
              </a:ext>
            </a:extLst>
          </a:blip>
          <a:srcRect l="20297" r="20297"/>
          <a:stretch/>
        </p:blipFill>
        <p:spPr>
          <a:xfrm>
            <a:off x="-17120" y="1749042"/>
            <a:ext cx="5706125" cy="4370400"/>
          </a:xfrm>
          <a:prstGeom prst="rect">
            <a:avLst/>
          </a:prstGeom>
        </p:spPr>
      </p:pic>
    </p:spTree>
    <p:extLst>
      <p:ext uri="{BB962C8B-B14F-4D97-AF65-F5344CB8AC3E}">
        <p14:creationId xmlns:p14="http://schemas.microsoft.com/office/powerpoint/2010/main" val="662211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C49A38E-5208-5A0E-5D38-F394465D2D35}"/>
              </a:ext>
            </a:extLst>
          </p:cNvPr>
          <p:cNvPicPr>
            <a:picLocks noChangeAspect="1"/>
          </p:cNvPicPr>
          <p:nvPr/>
        </p:nvPicPr>
        <p:blipFill>
          <a:blip r:embed="rId3"/>
          <a:stretch>
            <a:fillRect/>
          </a:stretch>
        </p:blipFill>
        <p:spPr>
          <a:xfrm>
            <a:off x="-8467" y="1104268"/>
            <a:ext cx="12306603" cy="3942619"/>
          </a:xfrm>
          <a:prstGeom prst="rect">
            <a:avLst/>
          </a:prstGeom>
        </p:spPr>
      </p:pic>
      <p:sp>
        <p:nvSpPr>
          <p:cNvPr id="25" name="文本框 24"/>
          <p:cNvSpPr txBox="1"/>
          <p:nvPr/>
        </p:nvSpPr>
        <p:spPr>
          <a:xfrm>
            <a:off x="7001180" y="3661449"/>
            <a:ext cx="4584339" cy="338554"/>
          </a:xfrm>
          <a:prstGeom prst="rect">
            <a:avLst/>
          </a:prstGeom>
          <a:noFill/>
        </p:spPr>
        <p:txBody>
          <a:bodyPr wrap="square">
            <a:spAutoFit/>
          </a:bodyPr>
          <a:lstStyle/>
          <a:p>
            <a:endParaRPr lang="zh-TW" altLang="en-US" sz="1600" dirty="0">
              <a:solidFill>
                <a:srgbClr val="6C6C6C"/>
              </a:solidFill>
              <a:effectLst/>
              <a:latin typeface="Songti TC" panose="02010600040101010101" pitchFamily="2" charset="-120"/>
              <a:ea typeface="Songti TC" panose="02010600040101010101" pitchFamily="2" charset="-120"/>
            </a:endParaRPr>
          </a:p>
        </p:txBody>
      </p:sp>
      <p:grpSp>
        <p:nvGrpSpPr>
          <p:cNvPr id="29" name="组合 28"/>
          <p:cNvGrpSpPr/>
          <p:nvPr/>
        </p:nvGrpSpPr>
        <p:grpSpPr>
          <a:xfrm>
            <a:off x="959551" y="340946"/>
            <a:ext cx="5105087" cy="963734"/>
            <a:chOff x="657210" y="372731"/>
            <a:chExt cx="5105087" cy="963734"/>
          </a:xfrm>
        </p:grpSpPr>
        <p:sp>
          <p:nvSpPr>
            <p:cNvPr id="30" name="文本框 29"/>
            <p:cNvSpPr txBox="1"/>
            <p:nvPr/>
          </p:nvSpPr>
          <p:spPr>
            <a:xfrm>
              <a:off x="657211" y="372731"/>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赛程赛制</a:t>
              </a:r>
              <a:endParaRPr lang="zh-CN" altLang="zh-TW" sz="3600" dirty="0">
                <a:latin typeface="Songti SC" panose="02010600040101010101" pitchFamily="2" charset="-122"/>
                <a:ea typeface="Songti SC" panose="02010600040101010101" pitchFamily="2" charset="-122"/>
              </a:endParaRPr>
            </a:p>
          </p:txBody>
        </p:sp>
        <p:sp>
          <p:nvSpPr>
            <p:cNvPr id="31" name="文本框 30"/>
            <p:cNvSpPr txBox="1"/>
            <p:nvPr/>
          </p:nvSpPr>
          <p:spPr>
            <a:xfrm>
              <a:off x="657210" y="936355"/>
              <a:ext cx="5105087" cy="400110"/>
            </a:xfrm>
            <a:prstGeom prst="rect">
              <a:avLst/>
            </a:prstGeom>
            <a:noFill/>
          </p:spPr>
          <p:txBody>
            <a:bodyPr wrap="square">
              <a:spAutoFit/>
            </a:bodyPr>
            <a:lstStyle/>
            <a:p>
              <a:r>
                <a:rPr lang="en-US" altLang="zh-CN" sz="2000" dirty="0">
                  <a:latin typeface="Songti SC" panose="02010600040101010101" pitchFamily="2" charset="-122"/>
                  <a:ea typeface="Songti SC" panose="02010600040101010101" pitchFamily="2" charset="-122"/>
                </a:rPr>
                <a:t>KPL</a:t>
              </a:r>
              <a:r>
                <a:rPr lang="zh-CN" altLang="en-US" sz="2000" dirty="0">
                  <a:latin typeface="Songti SC" panose="02010600040101010101" pitchFamily="2" charset="-122"/>
                  <a:ea typeface="Songti SC" panose="02010600040101010101" pitchFamily="2" charset="-122"/>
                </a:rPr>
                <a:t>王者荣耀职业联赛具体赛程规则</a:t>
              </a:r>
              <a:endParaRPr lang="zh-CN" sz="2000" dirty="0">
                <a:latin typeface="Songti SC" panose="02010600040101010101" pitchFamily="2" charset="-122"/>
                <a:ea typeface="Songti SC" panose="02010600040101010101" pitchFamily="2" charset="-122"/>
              </a:endParaRPr>
            </a:p>
          </p:txBody>
        </p:sp>
      </p:gr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4" name="图片 33"/>
          <p:cNvPicPr>
            <a:picLocks noChangeAspect="1"/>
          </p:cNvPicPr>
          <p:nvPr/>
        </p:nvPicPr>
        <p:blipFill>
          <a:blip r:embed="rId4"/>
          <a:stretch>
            <a:fillRect/>
          </a:stretch>
        </p:blipFill>
        <p:spPr>
          <a:xfrm>
            <a:off x="9911444" y="545564"/>
            <a:ext cx="1836080" cy="512545"/>
          </a:xfrm>
          <a:prstGeom prst="rect">
            <a:avLst/>
          </a:prstGeom>
        </p:spPr>
      </p:pic>
      <p:sp>
        <p:nvSpPr>
          <p:cNvPr id="37" name="矩形 36"/>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66" name="圖片 65">
            <a:extLst>
              <a:ext uri="{FF2B5EF4-FFF2-40B4-BE49-F238E27FC236}">
                <a16:creationId xmlns:a16="http://schemas.microsoft.com/office/drawing/2014/main" id="{228BB03B-CFD6-3CDA-BFDA-6116714F9849}"/>
              </a:ext>
            </a:extLst>
          </p:cNvPr>
          <p:cNvPicPr>
            <a:picLocks noChangeAspect="1"/>
          </p:cNvPicPr>
          <p:nvPr/>
        </p:nvPicPr>
        <p:blipFill>
          <a:blip r:embed="rId5"/>
          <a:stretch>
            <a:fillRect/>
          </a:stretch>
        </p:blipFill>
        <p:spPr>
          <a:xfrm>
            <a:off x="6211563" y="2135902"/>
            <a:ext cx="495300" cy="482600"/>
          </a:xfrm>
          <a:prstGeom prst="rect">
            <a:avLst/>
          </a:prstGeom>
        </p:spPr>
      </p:pic>
      <p:sp>
        <p:nvSpPr>
          <p:cNvPr id="8" name="文本框 7">
            <a:extLst>
              <a:ext uri="{FF2B5EF4-FFF2-40B4-BE49-F238E27FC236}">
                <a16:creationId xmlns:a16="http://schemas.microsoft.com/office/drawing/2014/main" id="{B8997B12-57FF-7EE2-FB48-E48E833F7995}"/>
              </a:ext>
            </a:extLst>
          </p:cNvPr>
          <p:cNvSpPr txBox="1"/>
          <p:nvPr/>
        </p:nvSpPr>
        <p:spPr>
          <a:xfrm>
            <a:off x="1621585" y="5053100"/>
            <a:ext cx="9675256"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highlight>
                  <a:srgbClr val="FFFF00"/>
                </a:highlight>
              </a:rPr>
              <a:t>全局</a:t>
            </a:r>
            <a:r>
              <a:rPr lang="en-US" altLang="zh-CN" b="1" dirty="0">
                <a:highlight>
                  <a:srgbClr val="FFFF00"/>
                </a:highlight>
              </a:rPr>
              <a:t>BP</a:t>
            </a:r>
            <a:r>
              <a:rPr lang="zh-CN" altLang="en-US" dirty="0"/>
              <a:t>：</a:t>
            </a:r>
            <a:r>
              <a:rPr lang="en-US" altLang="zh-CN" dirty="0"/>
              <a:t>(A)</a:t>
            </a:r>
            <a:r>
              <a:rPr lang="zh-CN" altLang="en-US" dirty="0"/>
              <a:t>己方使用过的英雄，不会出现在剩余比赛的己方阵容中，也不会出现在剩余比赛的对方禁用池中，即：每个英雄每一方只能使用一次。</a:t>
            </a:r>
          </a:p>
          <a:p>
            <a:r>
              <a:rPr lang="en-US" altLang="zh-CN" dirty="0"/>
              <a:t>(B)</a:t>
            </a:r>
            <a:r>
              <a:rPr lang="zh-CN" altLang="en-US" dirty="0"/>
              <a:t>英雄的使用次数只对应使用队伍，不对应使用选手。</a:t>
            </a:r>
            <a:endParaRPr lang="en-US" altLang="zh-CN" dirty="0"/>
          </a:p>
          <a:p>
            <a:pPr marL="285750" indent="-285750">
              <a:buFont typeface="Arial" panose="020B0604020202020204" pitchFamily="34" charset="0"/>
              <a:buChar char="•"/>
            </a:pPr>
            <a:r>
              <a:rPr lang="zh-CN" altLang="en-US" b="1" dirty="0">
                <a:highlight>
                  <a:srgbClr val="FFFF00"/>
                </a:highlight>
              </a:rPr>
              <a:t>自选模式（巅峰对决）</a:t>
            </a:r>
            <a:r>
              <a:rPr lang="zh-CN" altLang="en-US" dirty="0"/>
              <a:t>：没有禁用环节，双方将在游戏程序规定的时间内分别选取</a:t>
            </a:r>
            <a:r>
              <a:rPr lang="en-US" altLang="zh-CN" dirty="0"/>
              <a:t>5</a:t>
            </a:r>
            <a:r>
              <a:rPr lang="zh-CN" altLang="en-US" dirty="0"/>
              <a:t>个不同的英雄，且选择过程双方互不可见，直到游戏进入加载画面双方才可得知对方阵容。</a:t>
            </a:r>
          </a:p>
          <a:p>
            <a:r>
              <a:rPr lang="zh-CN" altLang="en-US" dirty="0"/>
              <a:t>自选模式通常被安排在一场比赛的最后一局，该局游戏会解禁在全局</a:t>
            </a:r>
            <a:r>
              <a:rPr lang="en-US" altLang="zh-CN" dirty="0"/>
              <a:t>BP</a:t>
            </a:r>
            <a:r>
              <a:rPr lang="zh-CN" altLang="en-US" dirty="0"/>
              <a:t>中使用过的英雄。</a:t>
            </a:r>
          </a:p>
        </p:txBody>
      </p:sp>
    </p:spTree>
    <p:extLst>
      <p:ext uri="{BB962C8B-B14F-4D97-AF65-F5344CB8AC3E}">
        <p14:creationId xmlns:p14="http://schemas.microsoft.com/office/powerpoint/2010/main" val="3156812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959551" y="340946"/>
            <a:ext cx="5724645" cy="963734"/>
            <a:chOff x="657210" y="372731"/>
            <a:chExt cx="5724645" cy="963734"/>
          </a:xfrm>
        </p:grpSpPr>
        <p:sp>
          <p:nvSpPr>
            <p:cNvPr id="32" name="文本框 31"/>
            <p:cNvSpPr txBox="1"/>
            <p:nvPr/>
          </p:nvSpPr>
          <p:spPr>
            <a:xfrm>
              <a:off x="657211" y="372731"/>
              <a:ext cx="5724644"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王者荣耀系列赛事时程安排</a:t>
              </a:r>
              <a:endParaRPr lang="zh-CN" sz="3600" dirty="0">
                <a:latin typeface="方正粗黑宋简体" panose="02000000000000000000" charset="-122"/>
                <a:ea typeface="方正粗黑宋简体" panose="02000000000000000000" charset="-122"/>
              </a:endParaRPr>
            </a:p>
          </p:txBody>
        </p:sp>
        <p:sp>
          <p:nvSpPr>
            <p:cNvPr id="33" name="文本框 32"/>
            <p:cNvSpPr txBox="1"/>
            <p:nvPr/>
          </p:nvSpPr>
          <p:spPr>
            <a:xfrm>
              <a:off x="657210" y="936355"/>
              <a:ext cx="5105087" cy="400110"/>
            </a:xfrm>
            <a:prstGeom prst="rect">
              <a:avLst/>
            </a:prstGeom>
            <a:noFill/>
          </p:spPr>
          <p:txBody>
            <a:bodyPr wrap="square">
              <a:spAutoFit/>
            </a:bodyPr>
            <a:lstStyle/>
            <a:p>
              <a:endParaRPr lang="zh-CN" sz="2000" dirty="0">
                <a:latin typeface="Songti SC" panose="02010600040101010101" pitchFamily="2" charset="-122"/>
                <a:ea typeface="Songti SC" panose="02010600040101010101" pitchFamily="2" charset="-122"/>
              </a:endParaRPr>
            </a:p>
          </p:txBody>
        </p:sp>
      </p:gr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grpSp>
        <p:nvGrpSpPr>
          <p:cNvPr id="2" name="组合 1"/>
          <p:cNvGrpSpPr/>
          <p:nvPr/>
        </p:nvGrpSpPr>
        <p:grpSpPr>
          <a:xfrm>
            <a:off x="-10969" y="2909353"/>
            <a:ext cx="9879221" cy="2324711"/>
            <a:chOff x="1220521" y="2814617"/>
            <a:chExt cx="9879221" cy="2324711"/>
          </a:xfrm>
        </p:grpSpPr>
        <p:grpSp>
          <p:nvGrpSpPr>
            <p:cNvPr id="17" name="Group 1"/>
            <p:cNvGrpSpPr/>
            <p:nvPr/>
          </p:nvGrpSpPr>
          <p:grpSpPr>
            <a:xfrm>
              <a:off x="1220521" y="3456985"/>
              <a:ext cx="9879221" cy="616594"/>
              <a:chOff x="7219653" y="6858000"/>
              <a:chExt cx="10628070" cy="635001"/>
            </a:xfrm>
          </p:grpSpPr>
          <p:sp>
            <p:nvSpPr>
              <p:cNvPr id="50" name="Shape 332"/>
              <p:cNvSpPr/>
              <p:nvPr/>
            </p:nvSpPr>
            <p:spPr>
              <a:xfrm>
                <a:off x="7219653" y="6858000"/>
                <a:ext cx="2776294" cy="635001"/>
              </a:xfrm>
              <a:custGeom>
                <a:avLst/>
                <a:gdLst/>
                <a:ahLst/>
                <a:cxnLst/>
                <a:rect l="0" t="0" r="r" b="b"/>
                <a:pathLst>
                  <a:path w="2776294" h="635001">
                    <a:moveTo>
                      <a:pt x="2470189" y="635001"/>
                    </a:moveTo>
                    <a:cubicBezTo>
                      <a:pt x="29324" y="635001"/>
                      <a:pt x="29324" y="635001"/>
                      <a:pt x="29324" y="635001"/>
                    </a:cubicBezTo>
                    <a:cubicBezTo>
                      <a:pt x="14662" y="635001"/>
                      <a:pt x="0" y="623977"/>
                      <a:pt x="0" y="612982"/>
                    </a:cubicBezTo>
                    <a:cubicBezTo>
                      <a:pt x="0" y="18344"/>
                      <a:pt x="0" y="18344"/>
                      <a:pt x="0" y="18344"/>
                    </a:cubicBezTo>
                    <a:cubicBezTo>
                      <a:pt x="0" y="7350"/>
                      <a:pt x="14662" y="0"/>
                      <a:pt x="29324" y="0"/>
                    </a:cubicBezTo>
                    <a:cubicBezTo>
                      <a:pt x="2470189" y="0"/>
                      <a:pt x="2470189" y="0"/>
                      <a:pt x="2470189" y="0"/>
                    </a:cubicBezTo>
                    <a:cubicBezTo>
                      <a:pt x="2481250" y="0"/>
                      <a:pt x="2488581" y="3675"/>
                      <a:pt x="2492182" y="7350"/>
                    </a:cubicBezTo>
                    <a:cubicBezTo>
                      <a:pt x="2770764" y="304653"/>
                      <a:pt x="2770764" y="304653"/>
                      <a:pt x="2770764" y="304653"/>
                    </a:cubicBezTo>
                    <a:cubicBezTo>
                      <a:pt x="2778095" y="312003"/>
                      <a:pt x="2778095" y="319323"/>
                      <a:pt x="2770764" y="326673"/>
                    </a:cubicBezTo>
                    <a:cubicBezTo>
                      <a:pt x="2492182" y="623977"/>
                      <a:pt x="2492182" y="623977"/>
                      <a:pt x="2492182" y="623977"/>
                    </a:cubicBezTo>
                    <a:cubicBezTo>
                      <a:pt x="2488581" y="631326"/>
                      <a:pt x="2481250" y="635001"/>
                      <a:pt x="2470189" y="635001"/>
                    </a:cubicBezTo>
                    <a:close/>
                  </a:path>
                </a:pathLst>
              </a:custGeom>
              <a:solidFill>
                <a:srgbClr val="9A0001"/>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51" name="Shape 333"/>
              <p:cNvSpPr/>
              <p:nvPr/>
            </p:nvSpPr>
            <p:spPr>
              <a:xfrm>
                <a:off x="9861655" y="6858000"/>
                <a:ext cx="2752079" cy="635001"/>
              </a:xfrm>
              <a:custGeom>
                <a:avLst/>
                <a:gdLst/>
                <a:ahLst/>
                <a:cxnLst/>
                <a:rect l="0" t="0" r="r" b="b"/>
                <a:pathLst>
                  <a:path w="2752079" h="635001">
                    <a:moveTo>
                      <a:pt x="2445852" y="635001"/>
                    </a:moveTo>
                    <a:cubicBezTo>
                      <a:pt x="29907" y="635001"/>
                      <a:pt x="29907" y="635001"/>
                      <a:pt x="29907" y="635001"/>
                    </a:cubicBezTo>
                    <a:cubicBezTo>
                      <a:pt x="4218" y="635001"/>
                      <a:pt x="-6774" y="616657"/>
                      <a:pt x="4218" y="601957"/>
                    </a:cubicBezTo>
                    <a:cubicBezTo>
                      <a:pt x="260855" y="326673"/>
                      <a:pt x="260855" y="326673"/>
                      <a:pt x="260855" y="326673"/>
                    </a:cubicBezTo>
                    <a:cubicBezTo>
                      <a:pt x="268140" y="319323"/>
                      <a:pt x="268140" y="312003"/>
                      <a:pt x="260855" y="304653"/>
                    </a:cubicBezTo>
                    <a:cubicBezTo>
                      <a:pt x="4218" y="29369"/>
                      <a:pt x="4218" y="29369"/>
                      <a:pt x="4218" y="29369"/>
                    </a:cubicBezTo>
                    <a:cubicBezTo>
                      <a:pt x="-6774" y="14670"/>
                      <a:pt x="4218" y="0"/>
                      <a:pt x="29907" y="0"/>
                    </a:cubicBezTo>
                    <a:cubicBezTo>
                      <a:pt x="2445852" y="0"/>
                      <a:pt x="2445852" y="0"/>
                      <a:pt x="2445852" y="0"/>
                    </a:cubicBezTo>
                    <a:cubicBezTo>
                      <a:pt x="2453265" y="0"/>
                      <a:pt x="2464256" y="3675"/>
                      <a:pt x="2467963" y="7350"/>
                    </a:cubicBezTo>
                    <a:cubicBezTo>
                      <a:pt x="2746583" y="304653"/>
                      <a:pt x="2746583" y="304653"/>
                      <a:pt x="2746583" y="304653"/>
                    </a:cubicBezTo>
                    <a:cubicBezTo>
                      <a:pt x="2753868" y="312003"/>
                      <a:pt x="2753868" y="319323"/>
                      <a:pt x="2746583" y="326673"/>
                    </a:cubicBezTo>
                    <a:cubicBezTo>
                      <a:pt x="2467963" y="623977"/>
                      <a:pt x="2467963" y="623977"/>
                      <a:pt x="2467963" y="623977"/>
                    </a:cubicBezTo>
                    <a:cubicBezTo>
                      <a:pt x="2464256" y="631326"/>
                      <a:pt x="2453265" y="635001"/>
                      <a:pt x="2445852" y="635001"/>
                    </a:cubicBezTo>
                    <a:close/>
                  </a:path>
                </a:pathLst>
              </a:custGeom>
              <a:solidFill>
                <a:schemeClr val="tx1">
                  <a:lumMod val="65000"/>
                  <a:lumOff val="35000"/>
                </a:schemeClr>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52" name="Shape 334"/>
              <p:cNvSpPr/>
              <p:nvPr/>
            </p:nvSpPr>
            <p:spPr>
              <a:xfrm>
                <a:off x="12479375" y="6858000"/>
                <a:ext cx="2752146" cy="635001"/>
              </a:xfrm>
              <a:custGeom>
                <a:avLst/>
                <a:gdLst/>
                <a:ahLst/>
                <a:cxnLst/>
                <a:rect l="0" t="0" r="r" b="b"/>
                <a:pathLst>
                  <a:path w="2752146" h="635001">
                    <a:moveTo>
                      <a:pt x="2446040" y="635001"/>
                    </a:moveTo>
                    <a:cubicBezTo>
                      <a:pt x="26329" y="635001"/>
                      <a:pt x="26329" y="635001"/>
                      <a:pt x="26329" y="635001"/>
                    </a:cubicBezTo>
                    <a:cubicBezTo>
                      <a:pt x="4346" y="635001"/>
                      <a:pt x="-6646" y="616657"/>
                      <a:pt x="4346" y="601957"/>
                    </a:cubicBezTo>
                    <a:cubicBezTo>
                      <a:pt x="260989" y="326673"/>
                      <a:pt x="260989" y="326673"/>
                      <a:pt x="260989" y="326673"/>
                    </a:cubicBezTo>
                    <a:cubicBezTo>
                      <a:pt x="268274" y="319323"/>
                      <a:pt x="268274" y="312003"/>
                      <a:pt x="260989" y="304653"/>
                    </a:cubicBezTo>
                    <a:cubicBezTo>
                      <a:pt x="4346" y="29369"/>
                      <a:pt x="4346" y="29369"/>
                      <a:pt x="4346" y="29369"/>
                    </a:cubicBezTo>
                    <a:cubicBezTo>
                      <a:pt x="-6646" y="14670"/>
                      <a:pt x="4346" y="0"/>
                      <a:pt x="26329" y="0"/>
                    </a:cubicBezTo>
                    <a:cubicBezTo>
                      <a:pt x="2446040" y="0"/>
                      <a:pt x="2446040" y="0"/>
                      <a:pt x="2446040" y="0"/>
                    </a:cubicBezTo>
                    <a:cubicBezTo>
                      <a:pt x="2453453" y="0"/>
                      <a:pt x="2464444" y="3675"/>
                      <a:pt x="2468151" y="7350"/>
                    </a:cubicBezTo>
                    <a:cubicBezTo>
                      <a:pt x="2746778" y="304653"/>
                      <a:pt x="2746778" y="304653"/>
                      <a:pt x="2746778" y="304653"/>
                    </a:cubicBezTo>
                    <a:cubicBezTo>
                      <a:pt x="2754063" y="312003"/>
                      <a:pt x="2754063" y="319323"/>
                      <a:pt x="2746778" y="326673"/>
                    </a:cubicBezTo>
                    <a:cubicBezTo>
                      <a:pt x="2468151" y="623977"/>
                      <a:pt x="2468151" y="623977"/>
                      <a:pt x="2468151" y="623977"/>
                    </a:cubicBezTo>
                    <a:cubicBezTo>
                      <a:pt x="2464444" y="631326"/>
                      <a:pt x="2453453" y="635001"/>
                      <a:pt x="2446040" y="635001"/>
                    </a:cubicBezTo>
                    <a:close/>
                  </a:path>
                </a:pathLst>
              </a:custGeom>
              <a:solidFill>
                <a:srgbClr val="9A0001"/>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53" name="Shape 335"/>
              <p:cNvSpPr/>
              <p:nvPr/>
            </p:nvSpPr>
            <p:spPr>
              <a:xfrm>
                <a:off x="15097159" y="6858000"/>
                <a:ext cx="2750564" cy="635001"/>
              </a:xfrm>
              <a:custGeom>
                <a:avLst/>
                <a:gdLst/>
                <a:ahLst/>
                <a:cxnLst/>
                <a:rect l="0" t="0" r="r" b="b"/>
                <a:pathLst>
                  <a:path w="2750564" h="635001">
                    <a:moveTo>
                      <a:pt x="2444634" y="635001"/>
                    </a:moveTo>
                    <a:cubicBezTo>
                      <a:pt x="26314" y="635001"/>
                      <a:pt x="26314" y="635001"/>
                      <a:pt x="26314" y="635001"/>
                    </a:cubicBezTo>
                    <a:cubicBezTo>
                      <a:pt x="4343" y="635001"/>
                      <a:pt x="-6642" y="616657"/>
                      <a:pt x="4343" y="601957"/>
                    </a:cubicBezTo>
                    <a:cubicBezTo>
                      <a:pt x="260839" y="326673"/>
                      <a:pt x="260839" y="326673"/>
                      <a:pt x="260839" y="326673"/>
                    </a:cubicBezTo>
                    <a:cubicBezTo>
                      <a:pt x="268120" y="319323"/>
                      <a:pt x="268120" y="312003"/>
                      <a:pt x="260839" y="304653"/>
                    </a:cubicBezTo>
                    <a:cubicBezTo>
                      <a:pt x="4343" y="29369"/>
                      <a:pt x="4343" y="29369"/>
                      <a:pt x="4343" y="29369"/>
                    </a:cubicBezTo>
                    <a:cubicBezTo>
                      <a:pt x="-6642" y="14670"/>
                      <a:pt x="4343" y="0"/>
                      <a:pt x="26314" y="0"/>
                    </a:cubicBezTo>
                    <a:cubicBezTo>
                      <a:pt x="2444634" y="0"/>
                      <a:pt x="2444634" y="0"/>
                      <a:pt x="2444634" y="0"/>
                    </a:cubicBezTo>
                    <a:cubicBezTo>
                      <a:pt x="2452042" y="0"/>
                      <a:pt x="2463028" y="3675"/>
                      <a:pt x="2466732" y="7350"/>
                    </a:cubicBezTo>
                    <a:cubicBezTo>
                      <a:pt x="2745199" y="304653"/>
                      <a:pt x="2745199" y="304653"/>
                      <a:pt x="2745199" y="304653"/>
                    </a:cubicBezTo>
                    <a:cubicBezTo>
                      <a:pt x="2752480" y="312003"/>
                      <a:pt x="2752480" y="319323"/>
                      <a:pt x="2745199" y="326673"/>
                    </a:cubicBezTo>
                    <a:cubicBezTo>
                      <a:pt x="2466732" y="623977"/>
                      <a:pt x="2466732" y="623977"/>
                      <a:pt x="2466732" y="623977"/>
                    </a:cubicBezTo>
                    <a:cubicBezTo>
                      <a:pt x="2463028" y="631326"/>
                      <a:pt x="2452042" y="635001"/>
                      <a:pt x="2444634" y="635001"/>
                    </a:cubicBezTo>
                    <a:close/>
                  </a:path>
                </a:pathLst>
              </a:custGeom>
              <a:solidFill>
                <a:srgbClr val="595959"/>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grpSp>
        <p:sp>
          <p:nvSpPr>
            <p:cNvPr id="18" name="TextBox 27"/>
            <p:cNvSpPr txBox="1"/>
            <p:nvPr/>
          </p:nvSpPr>
          <p:spPr>
            <a:xfrm>
              <a:off x="1573349" y="3534447"/>
              <a:ext cx="1691489" cy="461665"/>
            </a:xfrm>
            <a:prstGeom prst="rect">
              <a:avLst/>
            </a:prstGeom>
            <a:noFill/>
          </p:spPr>
          <p:txBody>
            <a:bodyPr wrap="none">
              <a:spAutoFit/>
            </a:bodyPr>
            <a:lstStyle/>
            <a:p>
              <a:pPr defTabSz="1828165">
                <a:spcBef>
                  <a:spcPts val="0"/>
                </a:spcBef>
                <a:spcAft>
                  <a:spcPts val="0"/>
                </a:spcAft>
              </a:pPr>
              <a:r>
                <a:rPr lang="en-US" altLang="zh-TW" sz="2400" b="1" i="0" u="none" strike="noStrike" dirty="0">
                  <a:solidFill>
                    <a:schemeClr val="bg1"/>
                  </a:solidFill>
                  <a:effectLst/>
                  <a:latin typeface="Songti SC" panose="02010600040101010101" pitchFamily="2" charset="-122"/>
                  <a:ea typeface="Songti SC" panose="02010600040101010101" pitchFamily="2" charset="-122"/>
                </a:rPr>
                <a:t>KPL</a:t>
              </a:r>
              <a:r>
                <a:rPr lang="zh-TW" altLang="en-US" sz="2400" b="1" i="0" u="none" strike="noStrike" dirty="0">
                  <a:solidFill>
                    <a:schemeClr val="bg1"/>
                  </a:solidFill>
                  <a:effectLst/>
                  <a:latin typeface="Songti SC" panose="02010600040101010101" pitchFamily="2" charset="-122"/>
                  <a:ea typeface="Songti SC" panose="02010600040101010101" pitchFamily="2" charset="-122"/>
                </a:rPr>
                <a:t>春季赛</a:t>
              </a:r>
              <a:endParaRPr lang="id-ID" sz="2400" b="1" dirty="0">
                <a:solidFill>
                  <a:schemeClr val="bg1"/>
                </a:solidFill>
                <a:latin typeface="方正粗黑宋简体" panose="02000000000000000000" charset="-122"/>
                <a:ea typeface="方正粗黑宋简体" panose="02000000000000000000" charset="-122"/>
              </a:endParaRPr>
            </a:p>
          </p:txBody>
        </p:sp>
        <p:sp>
          <p:nvSpPr>
            <p:cNvPr id="19" name="TextBox 28"/>
            <p:cNvSpPr txBox="1"/>
            <p:nvPr/>
          </p:nvSpPr>
          <p:spPr>
            <a:xfrm>
              <a:off x="4030696" y="3534449"/>
              <a:ext cx="1723549" cy="461665"/>
            </a:xfrm>
            <a:prstGeom prst="rect">
              <a:avLst/>
            </a:prstGeom>
            <a:noFill/>
          </p:spPr>
          <p:txBody>
            <a:bodyPr wrap="none">
              <a:spAutoFit/>
            </a:bodyPr>
            <a:lstStyle/>
            <a:p>
              <a:pPr defTabSz="1828165">
                <a:spcBef>
                  <a:spcPts val="0"/>
                </a:spcBef>
                <a:spcAft>
                  <a:spcPts val="0"/>
                </a:spcAft>
              </a:pPr>
              <a:r>
                <a:rPr lang="zh-CN" altLang="en-US" sz="2400" b="1" i="0" u="none" strike="noStrike" dirty="0">
                  <a:solidFill>
                    <a:schemeClr val="bg1"/>
                  </a:solidFill>
                  <a:effectLst/>
                  <a:latin typeface="Songti SC" panose="02010600040101010101" pitchFamily="2" charset="-122"/>
                  <a:ea typeface="Songti SC" panose="02010600040101010101" pitchFamily="2" charset="-122"/>
                </a:rPr>
                <a:t>女子公开赛</a:t>
              </a:r>
              <a:endParaRPr lang="id-ID" sz="2400" b="1" dirty="0">
                <a:solidFill>
                  <a:schemeClr val="bg1"/>
                </a:solidFill>
                <a:latin typeface="方正粗黑宋简体" panose="02000000000000000000" charset="-122"/>
                <a:ea typeface="方正粗黑宋简体" panose="02000000000000000000" charset="-122"/>
              </a:endParaRPr>
            </a:p>
          </p:txBody>
        </p:sp>
        <p:sp>
          <p:nvSpPr>
            <p:cNvPr id="20" name="TextBox 29"/>
            <p:cNvSpPr txBox="1"/>
            <p:nvPr/>
          </p:nvSpPr>
          <p:spPr>
            <a:xfrm>
              <a:off x="6497333" y="3508132"/>
              <a:ext cx="1691489" cy="461665"/>
            </a:xfrm>
            <a:prstGeom prst="rect">
              <a:avLst/>
            </a:prstGeom>
            <a:noFill/>
          </p:spPr>
          <p:txBody>
            <a:bodyPr wrap="none">
              <a:spAutoFit/>
            </a:bodyPr>
            <a:lstStyle/>
            <a:p>
              <a:pPr defTabSz="1828165">
                <a:spcBef>
                  <a:spcPts val="0"/>
                </a:spcBef>
                <a:spcAft>
                  <a:spcPts val="0"/>
                </a:spcAft>
              </a:pPr>
              <a:r>
                <a:rPr lang="en-US" altLang="zh-TW" sz="2400" b="1" dirty="0">
                  <a:solidFill>
                    <a:schemeClr val="bg1"/>
                  </a:solidFill>
                  <a:latin typeface="Songti SC" panose="02010600040101010101" pitchFamily="2" charset="-122"/>
                  <a:ea typeface="Songti SC" panose="02010600040101010101" pitchFamily="2" charset="-122"/>
                </a:rPr>
                <a:t>KPL</a:t>
              </a:r>
              <a:r>
                <a:rPr lang="zh-TW" altLang="en-US" sz="2400" b="1" dirty="0">
                  <a:solidFill>
                    <a:schemeClr val="bg1"/>
                  </a:solidFill>
                  <a:latin typeface="Songti SC" panose="02010600040101010101" pitchFamily="2" charset="-122"/>
                  <a:ea typeface="Songti SC" panose="02010600040101010101" pitchFamily="2" charset="-122"/>
                </a:rPr>
                <a:t>夏</a:t>
              </a:r>
              <a:r>
                <a:rPr lang="zh-TW" altLang="en-US" sz="2400" b="1" i="0" u="none" strike="noStrike" dirty="0">
                  <a:solidFill>
                    <a:schemeClr val="bg1"/>
                  </a:solidFill>
                  <a:effectLst/>
                  <a:latin typeface="Songti SC" panose="02010600040101010101" pitchFamily="2" charset="-122"/>
                  <a:ea typeface="Songti SC" panose="02010600040101010101" pitchFamily="2" charset="-122"/>
                </a:rPr>
                <a:t>季赛</a:t>
              </a:r>
              <a:endParaRPr lang="id-ID" sz="2400" b="1" dirty="0">
                <a:solidFill>
                  <a:schemeClr val="bg1"/>
                </a:solidFill>
                <a:latin typeface="方正粗黑宋简体" panose="02000000000000000000" charset="-122"/>
                <a:ea typeface="方正粗黑宋简体" panose="02000000000000000000" charset="-122"/>
              </a:endParaRPr>
            </a:p>
          </p:txBody>
        </p:sp>
        <p:sp>
          <p:nvSpPr>
            <p:cNvPr id="21" name="TextBox 30"/>
            <p:cNvSpPr txBox="1"/>
            <p:nvPr/>
          </p:nvSpPr>
          <p:spPr>
            <a:xfrm>
              <a:off x="8700297" y="3534447"/>
              <a:ext cx="2339102" cy="461665"/>
            </a:xfrm>
            <a:prstGeom prst="rect">
              <a:avLst/>
            </a:prstGeom>
            <a:noFill/>
          </p:spPr>
          <p:txBody>
            <a:bodyPr wrap="none">
              <a:spAutoFit/>
            </a:bodyPr>
            <a:lstStyle/>
            <a:p>
              <a:pPr defTabSz="1828165">
                <a:spcBef>
                  <a:spcPts val="0"/>
                </a:spcBef>
                <a:spcAft>
                  <a:spcPts val="0"/>
                </a:spcAft>
              </a:pPr>
              <a:r>
                <a:rPr lang="zh-CN" altLang="en-US" sz="2400" b="1" dirty="0">
                  <a:solidFill>
                    <a:schemeClr val="bg1"/>
                  </a:solidFill>
                  <a:latin typeface="Songti SC" panose="02010600040101010101" pitchFamily="2" charset="-122"/>
                  <a:ea typeface="Songti SC" panose="02010600040101010101" pitchFamily="2" charset="-122"/>
                </a:rPr>
                <a:t>王者挑战杯比赛</a:t>
              </a:r>
              <a:endParaRPr lang="id-ID" sz="2400" b="1" dirty="0">
                <a:solidFill>
                  <a:schemeClr val="bg1"/>
                </a:solidFill>
                <a:latin typeface="Songti SC" panose="02010600040101010101" pitchFamily="2" charset="-122"/>
                <a:ea typeface="Songti SC" panose="02010600040101010101" pitchFamily="2" charset="-122"/>
              </a:endParaRPr>
            </a:p>
          </p:txBody>
        </p:sp>
        <p:cxnSp>
          <p:nvCxnSpPr>
            <p:cNvPr id="27" name="Straight Connector 34"/>
            <p:cNvCxnSpPr/>
            <p:nvPr/>
          </p:nvCxnSpPr>
          <p:spPr>
            <a:xfrm>
              <a:off x="2326653" y="4103903"/>
              <a:ext cx="0" cy="590820"/>
            </a:xfrm>
            <a:prstGeom prst="line">
              <a:avLst/>
            </a:prstGeom>
            <a:ln w="19050">
              <a:solidFill>
                <a:srgbClr val="C00000"/>
              </a:solidFill>
              <a:prstDash val="solid"/>
              <a:miter/>
            </a:ln>
          </p:spPr>
        </p:cxnSp>
        <p:cxnSp>
          <p:nvCxnSpPr>
            <p:cNvPr id="30" name="Straight Connector 37"/>
            <p:cNvCxnSpPr/>
            <p:nvPr/>
          </p:nvCxnSpPr>
          <p:spPr>
            <a:xfrm>
              <a:off x="4892471" y="2814617"/>
              <a:ext cx="0" cy="590820"/>
            </a:xfrm>
            <a:prstGeom prst="line">
              <a:avLst/>
            </a:prstGeom>
            <a:ln w="19050">
              <a:solidFill>
                <a:srgbClr val="C00000"/>
              </a:solidFill>
              <a:prstDash val="solid"/>
              <a:miter/>
            </a:ln>
          </p:spPr>
        </p:cxnSp>
        <p:cxnSp>
          <p:nvCxnSpPr>
            <p:cNvPr id="36" name="Straight Connector 38"/>
            <p:cNvCxnSpPr/>
            <p:nvPr/>
          </p:nvCxnSpPr>
          <p:spPr>
            <a:xfrm>
              <a:off x="9932471" y="2814617"/>
              <a:ext cx="0" cy="590820"/>
            </a:xfrm>
            <a:prstGeom prst="line">
              <a:avLst/>
            </a:prstGeom>
            <a:ln w="19050">
              <a:solidFill>
                <a:srgbClr val="C00000"/>
              </a:solidFill>
              <a:prstDash val="solid"/>
              <a:miter/>
            </a:ln>
          </p:spPr>
        </p:cxnSp>
        <p:cxnSp>
          <p:nvCxnSpPr>
            <p:cNvPr id="37" name="Straight Connector 39"/>
            <p:cNvCxnSpPr/>
            <p:nvPr/>
          </p:nvCxnSpPr>
          <p:spPr>
            <a:xfrm>
              <a:off x="7412471" y="4103903"/>
              <a:ext cx="0" cy="590820"/>
            </a:xfrm>
            <a:prstGeom prst="line">
              <a:avLst/>
            </a:prstGeom>
            <a:ln w="19050">
              <a:solidFill>
                <a:srgbClr val="C00000"/>
              </a:solidFill>
              <a:prstDash val="solid"/>
              <a:miter/>
            </a:ln>
          </p:spPr>
        </p:cxnSp>
        <p:sp>
          <p:nvSpPr>
            <p:cNvPr id="49" name="TextBox 66"/>
            <p:cNvSpPr txBox="1"/>
            <p:nvPr/>
          </p:nvSpPr>
          <p:spPr>
            <a:xfrm>
              <a:off x="1593118" y="4739218"/>
              <a:ext cx="1467069"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二月至四月</a:t>
              </a:r>
              <a:endParaRPr lang="zh-CN" sz="2000" b="1" dirty="0">
                <a:latin typeface="Songti SC" panose="02010600040101010101" pitchFamily="2" charset="-122"/>
                <a:ea typeface="Songti SC" panose="02010600040101010101" pitchFamily="2" charset="-122"/>
              </a:endParaRPr>
            </a:p>
          </p:txBody>
        </p:sp>
      </p:grpSp>
      <p:sp>
        <p:nvSpPr>
          <p:cNvPr id="39" name="矩形 38"/>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34" name="矩形 33"/>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3" name="TextBox 66">
            <a:extLst>
              <a:ext uri="{FF2B5EF4-FFF2-40B4-BE49-F238E27FC236}">
                <a16:creationId xmlns:a16="http://schemas.microsoft.com/office/drawing/2014/main" id="{D8342663-1D4B-48D0-1184-FB12FE4D19AD}"/>
              </a:ext>
            </a:extLst>
          </p:cNvPr>
          <p:cNvSpPr txBox="1"/>
          <p:nvPr/>
        </p:nvSpPr>
        <p:spPr>
          <a:xfrm>
            <a:off x="3312166" y="2295643"/>
            <a:ext cx="697627"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五月</a:t>
            </a:r>
            <a:endParaRPr lang="zh-CN" sz="2000" b="1" dirty="0">
              <a:latin typeface="Songti SC" panose="02010600040101010101" pitchFamily="2" charset="-122"/>
              <a:ea typeface="Songti SC" panose="02010600040101010101" pitchFamily="2" charset="-122"/>
            </a:endParaRPr>
          </a:p>
        </p:txBody>
      </p:sp>
      <p:sp>
        <p:nvSpPr>
          <p:cNvPr id="4" name="TextBox 66">
            <a:extLst>
              <a:ext uri="{FF2B5EF4-FFF2-40B4-BE49-F238E27FC236}">
                <a16:creationId xmlns:a16="http://schemas.microsoft.com/office/drawing/2014/main" id="{548EED0C-C4C8-D1FF-B5EF-E34FCE87140E}"/>
              </a:ext>
            </a:extLst>
          </p:cNvPr>
          <p:cNvSpPr txBox="1"/>
          <p:nvPr/>
        </p:nvSpPr>
        <p:spPr>
          <a:xfrm>
            <a:off x="5447447" y="4833954"/>
            <a:ext cx="1467068"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六月至八月</a:t>
            </a:r>
            <a:endParaRPr lang="zh-CN" sz="2000" b="1" dirty="0">
              <a:latin typeface="Songti SC" panose="02010600040101010101" pitchFamily="2" charset="-122"/>
              <a:ea typeface="Songti SC" panose="02010600040101010101" pitchFamily="2" charset="-122"/>
            </a:endParaRPr>
          </a:p>
        </p:txBody>
      </p:sp>
      <p:sp>
        <p:nvSpPr>
          <p:cNvPr id="5" name="TextBox 66">
            <a:extLst>
              <a:ext uri="{FF2B5EF4-FFF2-40B4-BE49-F238E27FC236}">
                <a16:creationId xmlns:a16="http://schemas.microsoft.com/office/drawing/2014/main" id="{2603A531-CE66-6F7C-3F59-817229CED456}"/>
              </a:ext>
            </a:extLst>
          </p:cNvPr>
          <p:cNvSpPr txBox="1"/>
          <p:nvPr/>
        </p:nvSpPr>
        <p:spPr>
          <a:xfrm>
            <a:off x="8095687" y="2295643"/>
            <a:ext cx="1467068"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九月至十月</a:t>
            </a:r>
            <a:endParaRPr lang="zh-CN" sz="2000" b="1" dirty="0">
              <a:latin typeface="Songti SC" panose="02010600040101010101" pitchFamily="2" charset="-122"/>
              <a:ea typeface="Songti SC" panose="02010600040101010101" pitchFamily="2" charset="-122"/>
            </a:endParaRPr>
          </a:p>
        </p:txBody>
      </p:sp>
      <p:sp>
        <p:nvSpPr>
          <p:cNvPr id="9" name="Shape 334">
            <a:extLst>
              <a:ext uri="{FF2B5EF4-FFF2-40B4-BE49-F238E27FC236}">
                <a16:creationId xmlns:a16="http://schemas.microsoft.com/office/drawing/2014/main" id="{C403BE15-B419-8E90-BBA2-3B0D81AF9FBC}"/>
              </a:ext>
            </a:extLst>
          </p:cNvPr>
          <p:cNvSpPr/>
          <p:nvPr/>
        </p:nvSpPr>
        <p:spPr>
          <a:xfrm>
            <a:off x="9727895" y="3533870"/>
            <a:ext cx="2558231" cy="616594"/>
          </a:xfrm>
          <a:custGeom>
            <a:avLst/>
            <a:gdLst/>
            <a:ahLst/>
            <a:cxnLst/>
            <a:rect l="0" t="0" r="r" b="b"/>
            <a:pathLst>
              <a:path w="2752146" h="635001">
                <a:moveTo>
                  <a:pt x="2446040" y="635001"/>
                </a:moveTo>
                <a:cubicBezTo>
                  <a:pt x="26329" y="635001"/>
                  <a:pt x="26329" y="635001"/>
                  <a:pt x="26329" y="635001"/>
                </a:cubicBezTo>
                <a:cubicBezTo>
                  <a:pt x="4346" y="635001"/>
                  <a:pt x="-6646" y="616657"/>
                  <a:pt x="4346" y="601957"/>
                </a:cubicBezTo>
                <a:cubicBezTo>
                  <a:pt x="260989" y="326673"/>
                  <a:pt x="260989" y="326673"/>
                  <a:pt x="260989" y="326673"/>
                </a:cubicBezTo>
                <a:cubicBezTo>
                  <a:pt x="268274" y="319323"/>
                  <a:pt x="268274" y="312003"/>
                  <a:pt x="260989" y="304653"/>
                </a:cubicBezTo>
                <a:cubicBezTo>
                  <a:pt x="4346" y="29369"/>
                  <a:pt x="4346" y="29369"/>
                  <a:pt x="4346" y="29369"/>
                </a:cubicBezTo>
                <a:cubicBezTo>
                  <a:pt x="-6646" y="14670"/>
                  <a:pt x="4346" y="0"/>
                  <a:pt x="26329" y="0"/>
                </a:cubicBezTo>
                <a:cubicBezTo>
                  <a:pt x="2446040" y="0"/>
                  <a:pt x="2446040" y="0"/>
                  <a:pt x="2446040" y="0"/>
                </a:cubicBezTo>
                <a:cubicBezTo>
                  <a:pt x="2453453" y="0"/>
                  <a:pt x="2464444" y="3675"/>
                  <a:pt x="2468151" y="7350"/>
                </a:cubicBezTo>
                <a:cubicBezTo>
                  <a:pt x="2746778" y="304653"/>
                  <a:pt x="2746778" y="304653"/>
                  <a:pt x="2746778" y="304653"/>
                </a:cubicBezTo>
                <a:cubicBezTo>
                  <a:pt x="2754063" y="312003"/>
                  <a:pt x="2754063" y="319323"/>
                  <a:pt x="2746778" y="326673"/>
                </a:cubicBezTo>
                <a:cubicBezTo>
                  <a:pt x="2468151" y="623977"/>
                  <a:pt x="2468151" y="623977"/>
                  <a:pt x="2468151" y="623977"/>
                </a:cubicBezTo>
                <a:cubicBezTo>
                  <a:pt x="2464444" y="631326"/>
                  <a:pt x="2453453" y="635001"/>
                  <a:pt x="2446040" y="635001"/>
                </a:cubicBezTo>
                <a:close/>
              </a:path>
            </a:pathLst>
          </a:custGeom>
          <a:solidFill>
            <a:srgbClr val="9A0001"/>
          </a:solidFill>
          <a:ln w="12700">
            <a:miter/>
          </a:ln>
        </p:spPr>
        <p:txBody>
          <a:bodyPr lIns="45719" rIns="45719"/>
          <a:lstStyle/>
          <a:p>
            <a:endParaRPr sz="1100">
              <a:solidFill>
                <a:schemeClr val="tx1">
                  <a:lumMod val="50000"/>
                  <a:lumOff val="50000"/>
                </a:schemeClr>
              </a:solidFill>
              <a:latin typeface="FZShengShiKaiShuS-EB-GB"/>
              <a:ea typeface="FZShengShiKaiShuS-EB-GB"/>
            </a:endParaRPr>
          </a:p>
        </p:txBody>
      </p:sp>
      <p:sp>
        <p:nvSpPr>
          <p:cNvPr id="10" name="TextBox 30">
            <a:extLst>
              <a:ext uri="{FF2B5EF4-FFF2-40B4-BE49-F238E27FC236}">
                <a16:creationId xmlns:a16="http://schemas.microsoft.com/office/drawing/2014/main" id="{300304F0-07A1-8EE0-99F8-90275BABB75D}"/>
              </a:ext>
            </a:extLst>
          </p:cNvPr>
          <p:cNvSpPr txBox="1"/>
          <p:nvPr/>
        </p:nvSpPr>
        <p:spPr>
          <a:xfrm>
            <a:off x="9907638" y="3602867"/>
            <a:ext cx="2339102" cy="461665"/>
          </a:xfrm>
          <a:prstGeom prst="rect">
            <a:avLst/>
          </a:prstGeom>
          <a:noFill/>
        </p:spPr>
        <p:txBody>
          <a:bodyPr wrap="none">
            <a:spAutoFit/>
          </a:bodyPr>
          <a:lstStyle/>
          <a:p>
            <a:pPr defTabSz="1828165">
              <a:spcBef>
                <a:spcPts val="0"/>
              </a:spcBef>
              <a:spcAft>
                <a:spcPts val="0"/>
              </a:spcAft>
            </a:pPr>
            <a:r>
              <a:rPr lang="zh-CN" altLang="en-US" sz="2400" b="1" dirty="0">
                <a:solidFill>
                  <a:schemeClr val="bg1"/>
                </a:solidFill>
                <a:latin typeface="Songti SC" panose="02010600040101010101" pitchFamily="2" charset="-122"/>
                <a:ea typeface="Songti SC" panose="02010600040101010101" pitchFamily="2" charset="-122"/>
              </a:rPr>
              <a:t>王者世界冠军杯</a:t>
            </a:r>
            <a:endParaRPr lang="id-ID" sz="2400" b="1" dirty="0">
              <a:solidFill>
                <a:schemeClr val="bg1"/>
              </a:solidFill>
              <a:latin typeface="Songti SC" panose="02010600040101010101" pitchFamily="2" charset="-122"/>
              <a:ea typeface="Songti SC" panose="02010600040101010101" pitchFamily="2" charset="-122"/>
            </a:endParaRPr>
          </a:p>
        </p:txBody>
      </p:sp>
      <p:sp>
        <p:nvSpPr>
          <p:cNvPr id="11" name="TextBox 66">
            <a:extLst>
              <a:ext uri="{FF2B5EF4-FFF2-40B4-BE49-F238E27FC236}">
                <a16:creationId xmlns:a16="http://schemas.microsoft.com/office/drawing/2014/main" id="{9B3CE4A7-11AB-792A-2871-7FA2CB9DFD09}"/>
              </a:ext>
            </a:extLst>
          </p:cNvPr>
          <p:cNvSpPr txBox="1"/>
          <p:nvPr/>
        </p:nvSpPr>
        <p:spPr>
          <a:xfrm>
            <a:off x="9987055" y="4833456"/>
            <a:ext cx="1980029" cy="400110"/>
          </a:xfrm>
          <a:prstGeom prst="rect">
            <a:avLst/>
          </a:prstGeom>
          <a:noFill/>
        </p:spPr>
        <p:txBody>
          <a:bodyPr wrap="none" anchor="ctr" anchorCtr="0">
            <a:spAutoFit/>
          </a:bodyPr>
          <a:lstStyle/>
          <a:p>
            <a:pPr algn="r"/>
            <a:r>
              <a:rPr lang="zh-CN" altLang="en-US" sz="2000" b="1" dirty="0">
                <a:latin typeface="Songti SC" panose="02010600040101010101" pitchFamily="2" charset="-122"/>
                <a:ea typeface="Songti SC" panose="02010600040101010101" pitchFamily="2" charset="-122"/>
              </a:rPr>
              <a:t>十一月至十二月</a:t>
            </a:r>
            <a:endParaRPr lang="zh-CN" sz="2000" b="1" dirty="0">
              <a:latin typeface="Songti SC" panose="02010600040101010101" pitchFamily="2" charset="-122"/>
              <a:ea typeface="Songti SC" panose="02010600040101010101" pitchFamily="2" charset="-122"/>
            </a:endParaRPr>
          </a:p>
        </p:txBody>
      </p:sp>
      <p:cxnSp>
        <p:nvCxnSpPr>
          <p:cNvPr id="12" name="Straight Connector 39">
            <a:extLst>
              <a:ext uri="{FF2B5EF4-FFF2-40B4-BE49-F238E27FC236}">
                <a16:creationId xmlns:a16="http://schemas.microsoft.com/office/drawing/2014/main" id="{18293FE9-C70D-CA4A-7943-63920D548947}"/>
              </a:ext>
            </a:extLst>
          </p:cNvPr>
          <p:cNvCxnSpPr/>
          <p:nvPr/>
        </p:nvCxnSpPr>
        <p:spPr>
          <a:xfrm>
            <a:off x="10977069" y="4168315"/>
            <a:ext cx="0" cy="590820"/>
          </a:xfrm>
          <a:prstGeom prst="line">
            <a:avLst/>
          </a:prstGeom>
          <a:ln w="19050">
            <a:solidFill>
              <a:srgbClr val="C00000"/>
            </a:solidFill>
            <a:prstDash val="solid"/>
            <a:miter/>
          </a:ln>
        </p:spPr>
      </p:cxnSp>
    </p:spTree>
    <p:extLst>
      <p:ext uri="{BB962C8B-B14F-4D97-AF65-F5344CB8AC3E}">
        <p14:creationId xmlns:p14="http://schemas.microsoft.com/office/powerpoint/2010/main" val="3233660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001180" y="3661449"/>
            <a:ext cx="4584339" cy="338554"/>
          </a:xfrm>
          <a:prstGeom prst="rect">
            <a:avLst/>
          </a:prstGeom>
          <a:noFill/>
        </p:spPr>
        <p:txBody>
          <a:bodyPr wrap="square">
            <a:spAutoFit/>
          </a:bodyPr>
          <a:lstStyle/>
          <a:p>
            <a:endParaRPr lang="zh-TW" altLang="en-US" sz="1600" dirty="0">
              <a:solidFill>
                <a:srgbClr val="6C6C6C"/>
              </a:solidFill>
              <a:effectLst/>
              <a:latin typeface="Songti TC" panose="02010600040101010101" pitchFamily="2" charset="-120"/>
              <a:ea typeface="Songti TC" panose="02010600040101010101" pitchFamily="2" charset="-120"/>
            </a:endParaRPr>
          </a:p>
        </p:txBody>
      </p:sp>
      <p:sp>
        <p:nvSpPr>
          <p:cNvPr id="30" name="文本框 29"/>
          <p:cNvSpPr txBox="1"/>
          <p:nvPr/>
        </p:nvSpPr>
        <p:spPr>
          <a:xfrm>
            <a:off x="959552" y="340946"/>
            <a:ext cx="2031325"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职业战队</a:t>
            </a:r>
            <a:endParaRPr lang="zh-CN" altLang="zh-TW" sz="3600" dirty="0">
              <a:latin typeface="Songti SC" panose="02010600040101010101" pitchFamily="2" charset="-122"/>
              <a:ea typeface="Songti SC" panose="02010600040101010101" pitchFamily="2" charset="-122"/>
            </a:endParaRPr>
          </a:p>
        </p:txBody>
      </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4" name="图片 33"/>
          <p:cNvPicPr>
            <a:picLocks noChangeAspect="1"/>
          </p:cNvPicPr>
          <p:nvPr/>
        </p:nvPicPr>
        <p:blipFill>
          <a:blip r:embed="rId3"/>
          <a:stretch>
            <a:fillRect/>
          </a:stretch>
        </p:blipFill>
        <p:spPr>
          <a:xfrm>
            <a:off x="9911444" y="545564"/>
            <a:ext cx="1836080" cy="512545"/>
          </a:xfrm>
          <a:prstGeom prst="rect">
            <a:avLst/>
          </a:prstGeom>
        </p:spPr>
      </p:pic>
      <p:sp>
        <p:nvSpPr>
          <p:cNvPr id="37" name="矩形 36"/>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45" name="Google Shape;5394;p86">
            <a:extLst>
              <a:ext uri="{FF2B5EF4-FFF2-40B4-BE49-F238E27FC236}">
                <a16:creationId xmlns:a16="http://schemas.microsoft.com/office/drawing/2014/main" id="{081EE20E-58A6-3D85-BC85-32301591B009}"/>
              </a:ext>
            </a:extLst>
          </p:cNvPr>
          <p:cNvSpPr/>
          <p:nvPr/>
        </p:nvSpPr>
        <p:spPr>
          <a:xfrm>
            <a:off x="6178789" y="3753538"/>
            <a:ext cx="599758" cy="344829"/>
          </a:xfrm>
          <a:custGeom>
            <a:avLst/>
            <a:gdLst/>
            <a:ahLst/>
            <a:cxnLst/>
            <a:rect l="l" t="t" r="r" b="b"/>
            <a:pathLst>
              <a:path w="215359" h="123820" extrusionOk="0">
                <a:moveTo>
                  <a:pt x="211560" y="92129"/>
                </a:moveTo>
                <a:lnTo>
                  <a:pt x="197541" y="32548"/>
                </a:lnTo>
                <a:cubicBezTo>
                  <a:pt x="193767" y="16520"/>
                  <a:pt x="178963" y="1"/>
                  <a:pt x="156440" y="1"/>
                </a:cubicBezTo>
                <a:lnTo>
                  <a:pt x="58919" y="1"/>
                </a:lnTo>
                <a:cubicBezTo>
                  <a:pt x="42425" y="1"/>
                  <a:pt x="22990" y="10638"/>
                  <a:pt x="17818" y="32548"/>
                </a:cubicBezTo>
                <a:lnTo>
                  <a:pt x="3799" y="92129"/>
                </a:lnTo>
                <a:cubicBezTo>
                  <a:pt x="0" y="108305"/>
                  <a:pt x="12279" y="123819"/>
                  <a:pt x="28921" y="123819"/>
                </a:cubicBezTo>
                <a:cubicBezTo>
                  <a:pt x="35979" y="123819"/>
                  <a:pt x="42621" y="120045"/>
                  <a:pt x="46273" y="113991"/>
                </a:cubicBezTo>
                <a:lnTo>
                  <a:pt x="57057" y="96002"/>
                </a:lnTo>
                <a:cubicBezTo>
                  <a:pt x="58919" y="92913"/>
                  <a:pt x="62277" y="91002"/>
                  <a:pt x="65880" y="91002"/>
                </a:cubicBezTo>
                <a:lnTo>
                  <a:pt x="149479" y="91002"/>
                </a:lnTo>
                <a:cubicBezTo>
                  <a:pt x="153082" y="91002"/>
                  <a:pt x="156464" y="92913"/>
                  <a:pt x="158303" y="96002"/>
                </a:cubicBezTo>
                <a:lnTo>
                  <a:pt x="169111" y="113991"/>
                </a:lnTo>
                <a:cubicBezTo>
                  <a:pt x="172738" y="120045"/>
                  <a:pt x="179380" y="123819"/>
                  <a:pt x="186463" y="123819"/>
                </a:cubicBezTo>
                <a:cubicBezTo>
                  <a:pt x="203080" y="123819"/>
                  <a:pt x="215359" y="108329"/>
                  <a:pt x="211560" y="92129"/>
                </a:cubicBezTo>
                <a:close/>
                <a:moveTo>
                  <a:pt x="81443" y="51641"/>
                </a:moveTo>
                <a:lnTo>
                  <a:pt x="74434" y="51641"/>
                </a:lnTo>
                <a:lnTo>
                  <a:pt x="74434" y="58626"/>
                </a:lnTo>
                <a:cubicBezTo>
                  <a:pt x="74434" y="62008"/>
                  <a:pt x="71689" y="64753"/>
                  <a:pt x="68306" y="64753"/>
                </a:cubicBezTo>
                <a:cubicBezTo>
                  <a:pt x="64924" y="64753"/>
                  <a:pt x="62179" y="62008"/>
                  <a:pt x="62179" y="58626"/>
                </a:cubicBezTo>
                <a:lnTo>
                  <a:pt x="62179" y="51641"/>
                </a:lnTo>
                <a:lnTo>
                  <a:pt x="55194" y="51641"/>
                </a:lnTo>
                <a:cubicBezTo>
                  <a:pt x="51812" y="51641"/>
                  <a:pt x="49067" y="48896"/>
                  <a:pt x="49067" y="45513"/>
                </a:cubicBezTo>
                <a:cubicBezTo>
                  <a:pt x="49067" y="42131"/>
                  <a:pt x="51812" y="39386"/>
                  <a:pt x="55194" y="39386"/>
                </a:cubicBezTo>
                <a:lnTo>
                  <a:pt x="62179" y="39386"/>
                </a:lnTo>
                <a:lnTo>
                  <a:pt x="62179" y="32377"/>
                </a:lnTo>
                <a:cubicBezTo>
                  <a:pt x="62179" y="28995"/>
                  <a:pt x="64924" y="26250"/>
                  <a:pt x="68306" y="26250"/>
                </a:cubicBezTo>
                <a:cubicBezTo>
                  <a:pt x="71689" y="26250"/>
                  <a:pt x="74434" y="28995"/>
                  <a:pt x="74434" y="32377"/>
                </a:cubicBezTo>
                <a:lnTo>
                  <a:pt x="74434" y="39386"/>
                </a:lnTo>
                <a:lnTo>
                  <a:pt x="81443" y="39386"/>
                </a:lnTo>
                <a:cubicBezTo>
                  <a:pt x="84825" y="39386"/>
                  <a:pt x="87570" y="42131"/>
                  <a:pt x="87570" y="45513"/>
                </a:cubicBezTo>
                <a:cubicBezTo>
                  <a:pt x="87570" y="48896"/>
                  <a:pt x="84825" y="51641"/>
                  <a:pt x="81443" y="51641"/>
                </a:cubicBezTo>
                <a:close/>
                <a:moveTo>
                  <a:pt x="133941" y="51641"/>
                </a:moveTo>
                <a:cubicBezTo>
                  <a:pt x="130559" y="51641"/>
                  <a:pt x="127814" y="48896"/>
                  <a:pt x="127814" y="45513"/>
                </a:cubicBezTo>
                <a:cubicBezTo>
                  <a:pt x="127814" y="42131"/>
                  <a:pt x="130559" y="39386"/>
                  <a:pt x="133941" y="39386"/>
                </a:cubicBezTo>
                <a:cubicBezTo>
                  <a:pt x="137323" y="39386"/>
                  <a:pt x="140068" y="42131"/>
                  <a:pt x="140068" y="45513"/>
                </a:cubicBezTo>
                <a:cubicBezTo>
                  <a:pt x="140068" y="48896"/>
                  <a:pt x="137323" y="51641"/>
                  <a:pt x="133941" y="51641"/>
                </a:cubicBezTo>
                <a:close/>
                <a:moveTo>
                  <a:pt x="147053" y="64753"/>
                </a:moveTo>
                <a:cubicBezTo>
                  <a:pt x="143671" y="64753"/>
                  <a:pt x="140926" y="62008"/>
                  <a:pt x="140926" y="58626"/>
                </a:cubicBezTo>
                <a:cubicBezTo>
                  <a:pt x="140926" y="55243"/>
                  <a:pt x="143671" y="52498"/>
                  <a:pt x="147053" y="52498"/>
                </a:cubicBezTo>
                <a:cubicBezTo>
                  <a:pt x="150435" y="52498"/>
                  <a:pt x="153180" y="55243"/>
                  <a:pt x="153180" y="58626"/>
                </a:cubicBezTo>
                <a:cubicBezTo>
                  <a:pt x="153180" y="62008"/>
                  <a:pt x="150435" y="64753"/>
                  <a:pt x="147053" y="64753"/>
                </a:cubicBezTo>
                <a:close/>
                <a:moveTo>
                  <a:pt x="147053" y="38504"/>
                </a:moveTo>
                <a:cubicBezTo>
                  <a:pt x="143671" y="38504"/>
                  <a:pt x="140926" y="35759"/>
                  <a:pt x="140926" y="32377"/>
                </a:cubicBezTo>
                <a:cubicBezTo>
                  <a:pt x="140926" y="28995"/>
                  <a:pt x="143671" y="26250"/>
                  <a:pt x="147053" y="26250"/>
                </a:cubicBezTo>
                <a:cubicBezTo>
                  <a:pt x="150435" y="26250"/>
                  <a:pt x="153180" y="28995"/>
                  <a:pt x="153180" y="32377"/>
                </a:cubicBezTo>
                <a:cubicBezTo>
                  <a:pt x="153180" y="35759"/>
                  <a:pt x="150435" y="38504"/>
                  <a:pt x="147053" y="38504"/>
                </a:cubicBezTo>
                <a:close/>
                <a:moveTo>
                  <a:pt x="160190" y="51641"/>
                </a:moveTo>
                <a:cubicBezTo>
                  <a:pt x="156808" y="51641"/>
                  <a:pt x="154063" y="48896"/>
                  <a:pt x="154063" y="45513"/>
                </a:cubicBezTo>
                <a:cubicBezTo>
                  <a:pt x="154063" y="42131"/>
                  <a:pt x="156808" y="39386"/>
                  <a:pt x="160190" y="39386"/>
                </a:cubicBezTo>
                <a:cubicBezTo>
                  <a:pt x="163572" y="39386"/>
                  <a:pt x="166317" y="42131"/>
                  <a:pt x="166317" y="45513"/>
                </a:cubicBezTo>
                <a:cubicBezTo>
                  <a:pt x="166317" y="48896"/>
                  <a:pt x="163572" y="51641"/>
                  <a:pt x="160190" y="51641"/>
                </a:cubicBezTo>
                <a:close/>
                <a:moveTo>
                  <a:pt x="160190" y="51641"/>
                </a:move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0" name="圖片 59">
            <a:extLst>
              <a:ext uri="{FF2B5EF4-FFF2-40B4-BE49-F238E27FC236}">
                <a16:creationId xmlns:a16="http://schemas.microsoft.com/office/drawing/2014/main" id="{127C2F6E-3ACA-4C73-C025-FC169104FF3C}"/>
              </a:ext>
            </a:extLst>
          </p:cNvPr>
          <p:cNvPicPr>
            <a:picLocks noChangeAspect="1"/>
          </p:cNvPicPr>
          <p:nvPr/>
        </p:nvPicPr>
        <p:blipFill>
          <a:blip r:embed="rId4"/>
          <a:stretch>
            <a:fillRect/>
          </a:stretch>
        </p:blipFill>
        <p:spPr>
          <a:xfrm>
            <a:off x="6247188" y="5215740"/>
            <a:ext cx="482600" cy="482600"/>
          </a:xfrm>
          <a:prstGeom prst="rect">
            <a:avLst/>
          </a:prstGeom>
        </p:spPr>
      </p:pic>
      <p:pic>
        <p:nvPicPr>
          <p:cNvPr id="66" name="圖片 65">
            <a:extLst>
              <a:ext uri="{FF2B5EF4-FFF2-40B4-BE49-F238E27FC236}">
                <a16:creationId xmlns:a16="http://schemas.microsoft.com/office/drawing/2014/main" id="{228BB03B-CFD6-3CDA-BFDA-6116714F9849}"/>
              </a:ext>
            </a:extLst>
          </p:cNvPr>
          <p:cNvPicPr>
            <a:picLocks noChangeAspect="1"/>
          </p:cNvPicPr>
          <p:nvPr/>
        </p:nvPicPr>
        <p:blipFill>
          <a:blip r:embed="rId5"/>
          <a:stretch>
            <a:fillRect/>
          </a:stretch>
        </p:blipFill>
        <p:spPr>
          <a:xfrm>
            <a:off x="6211563" y="2135902"/>
            <a:ext cx="495300" cy="482600"/>
          </a:xfrm>
          <a:prstGeom prst="rect">
            <a:avLst/>
          </a:prstGeom>
        </p:spPr>
      </p:pic>
      <p:pic>
        <p:nvPicPr>
          <p:cNvPr id="4" name="图片 3">
            <a:extLst>
              <a:ext uri="{FF2B5EF4-FFF2-40B4-BE49-F238E27FC236}">
                <a16:creationId xmlns:a16="http://schemas.microsoft.com/office/drawing/2014/main" id="{5302FC67-FC7A-D44D-1CD8-461113CB2A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816" y="1550901"/>
            <a:ext cx="10927945" cy="4822915"/>
          </a:xfrm>
          <a:prstGeom prst="rect">
            <a:avLst/>
          </a:prstGeom>
        </p:spPr>
      </p:pic>
      <p:sp>
        <p:nvSpPr>
          <p:cNvPr id="6" name="文本框 30">
            <a:extLst>
              <a:ext uri="{FF2B5EF4-FFF2-40B4-BE49-F238E27FC236}">
                <a16:creationId xmlns:a16="http://schemas.microsoft.com/office/drawing/2014/main" id="{CB1ED167-4C60-90CB-9926-183997954F09}"/>
              </a:ext>
            </a:extLst>
          </p:cNvPr>
          <p:cNvSpPr txBox="1"/>
          <p:nvPr/>
        </p:nvSpPr>
        <p:spPr>
          <a:xfrm>
            <a:off x="959551" y="904570"/>
            <a:ext cx="5105087" cy="400110"/>
          </a:xfrm>
          <a:prstGeom prst="rect">
            <a:avLst/>
          </a:prstGeom>
          <a:noFill/>
        </p:spPr>
        <p:txBody>
          <a:bodyPr wrap="square">
            <a:spAutoFit/>
          </a:bodyPr>
          <a:lstStyle/>
          <a:p>
            <a:r>
              <a:rPr lang="en-US" altLang="zh-TW" sz="2000" b="0" i="0" u="none" strike="noStrike" dirty="0">
                <a:solidFill>
                  <a:srgbClr val="222222"/>
                </a:solidFill>
                <a:effectLst/>
                <a:latin typeface="Songti SC" panose="02010600040101010101" pitchFamily="2" charset="-122"/>
                <a:ea typeface="Songti SC" panose="02010600040101010101" pitchFamily="2" charset="-122"/>
              </a:rPr>
              <a:t>KPL</a:t>
            </a:r>
            <a:r>
              <a:rPr lang="zh-CN" altLang="en-US" sz="2000" b="0" i="0" u="none" strike="noStrike" dirty="0">
                <a:solidFill>
                  <a:srgbClr val="222222"/>
                </a:solidFill>
                <a:effectLst/>
                <a:latin typeface="Songti SC" panose="02010600040101010101" pitchFamily="2" charset="-122"/>
                <a:ea typeface="Songti SC" panose="02010600040101010101" pitchFamily="2" charset="-122"/>
              </a:rPr>
              <a:t>王者荣耀</a:t>
            </a:r>
            <a:r>
              <a:rPr lang="zh-TW" altLang="en-US" sz="2000" b="0" i="0" u="none" strike="noStrike" dirty="0">
                <a:solidFill>
                  <a:srgbClr val="222222"/>
                </a:solidFill>
                <a:effectLst/>
                <a:latin typeface="Songti SC" panose="02010600040101010101" pitchFamily="2" charset="-122"/>
                <a:ea typeface="Songti SC" panose="02010600040101010101" pitchFamily="2" charset="-122"/>
              </a:rPr>
              <a:t>职业联赛战队</a:t>
            </a:r>
            <a:endParaRPr lang="zh-CN" sz="2000" dirty="0">
              <a:solidFill>
                <a:schemeClr val="tx1">
                  <a:lumMod val="50000"/>
                  <a:lumOff val="50000"/>
                </a:schemeClr>
              </a:solidFill>
              <a:latin typeface="Songti SC" panose="02010600040101010101" pitchFamily="2" charset="-122"/>
              <a:ea typeface="Songti SC" panose="02010600040101010101" pitchFamily="2" charset="-122"/>
            </a:endParaRPr>
          </a:p>
        </p:txBody>
      </p:sp>
    </p:spTree>
    <p:extLst>
      <p:ext uri="{BB962C8B-B14F-4D97-AF65-F5344CB8AC3E}">
        <p14:creationId xmlns:p14="http://schemas.microsoft.com/office/powerpoint/2010/main" val="717849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001180" y="3661449"/>
            <a:ext cx="4584339" cy="338554"/>
          </a:xfrm>
          <a:prstGeom prst="rect">
            <a:avLst/>
          </a:prstGeom>
          <a:noFill/>
        </p:spPr>
        <p:txBody>
          <a:bodyPr wrap="square">
            <a:spAutoFit/>
          </a:bodyPr>
          <a:lstStyle/>
          <a:p>
            <a:endParaRPr lang="zh-TW" altLang="en-US" sz="1600" dirty="0">
              <a:solidFill>
                <a:srgbClr val="6C6C6C"/>
              </a:solidFill>
              <a:effectLst/>
              <a:latin typeface="Songti TC" panose="02010600040101010101" pitchFamily="2" charset="-120"/>
              <a:ea typeface="Songti TC" panose="02010600040101010101" pitchFamily="2" charset="-120"/>
            </a:endParaRPr>
          </a:p>
        </p:txBody>
      </p:sp>
      <p:sp>
        <p:nvSpPr>
          <p:cNvPr id="30" name="文本框 29"/>
          <p:cNvSpPr txBox="1"/>
          <p:nvPr/>
        </p:nvSpPr>
        <p:spPr>
          <a:xfrm>
            <a:off x="959552" y="340946"/>
            <a:ext cx="2492990"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代表性战队</a:t>
            </a:r>
            <a:endParaRPr lang="zh-CN" altLang="zh-TW" sz="3600" dirty="0">
              <a:latin typeface="Songti SC" panose="02010600040101010101" pitchFamily="2" charset="-122"/>
              <a:ea typeface="Songti SC" panose="02010600040101010101" pitchFamily="2" charset="-122"/>
            </a:endParaRPr>
          </a:p>
        </p:txBody>
      </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4" name="图片 33"/>
          <p:cNvPicPr>
            <a:picLocks noChangeAspect="1"/>
          </p:cNvPicPr>
          <p:nvPr/>
        </p:nvPicPr>
        <p:blipFill>
          <a:blip r:embed="rId3"/>
          <a:stretch>
            <a:fillRect/>
          </a:stretch>
        </p:blipFill>
        <p:spPr>
          <a:xfrm>
            <a:off x="9911444" y="545564"/>
            <a:ext cx="1836080" cy="512545"/>
          </a:xfrm>
          <a:prstGeom prst="rect">
            <a:avLst/>
          </a:prstGeom>
        </p:spPr>
      </p:pic>
      <p:sp>
        <p:nvSpPr>
          <p:cNvPr id="37" name="矩形 36"/>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60" name="圖片 59">
            <a:extLst>
              <a:ext uri="{FF2B5EF4-FFF2-40B4-BE49-F238E27FC236}">
                <a16:creationId xmlns:a16="http://schemas.microsoft.com/office/drawing/2014/main" id="{127C2F6E-3ACA-4C73-C025-FC169104FF3C}"/>
              </a:ext>
            </a:extLst>
          </p:cNvPr>
          <p:cNvPicPr>
            <a:picLocks noChangeAspect="1"/>
          </p:cNvPicPr>
          <p:nvPr/>
        </p:nvPicPr>
        <p:blipFill>
          <a:blip r:embed="rId4"/>
          <a:stretch>
            <a:fillRect/>
          </a:stretch>
        </p:blipFill>
        <p:spPr>
          <a:xfrm>
            <a:off x="6247188" y="5215740"/>
            <a:ext cx="482600" cy="482600"/>
          </a:xfrm>
          <a:prstGeom prst="rect">
            <a:avLst/>
          </a:prstGeom>
        </p:spPr>
      </p:pic>
      <p:pic>
        <p:nvPicPr>
          <p:cNvPr id="66" name="圖片 65">
            <a:extLst>
              <a:ext uri="{FF2B5EF4-FFF2-40B4-BE49-F238E27FC236}">
                <a16:creationId xmlns:a16="http://schemas.microsoft.com/office/drawing/2014/main" id="{228BB03B-CFD6-3CDA-BFDA-6116714F9849}"/>
              </a:ext>
            </a:extLst>
          </p:cNvPr>
          <p:cNvPicPr>
            <a:picLocks noChangeAspect="1"/>
          </p:cNvPicPr>
          <p:nvPr/>
        </p:nvPicPr>
        <p:blipFill>
          <a:blip r:embed="rId5"/>
          <a:stretch>
            <a:fillRect/>
          </a:stretch>
        </p:blipFill>
        <p:spPr>
          <a:xfrm>
            <a:off x="6211563" y="2135902"/>
            <a:ext cx="495300" cy="482600"/>
          </a:xfrm>
          <a:prstGeom prst="rect">
            <a:avLst/>
          </a:prstGeom>
        </p:spPr>
      </p:pic>
      <p:sp>
        <p:nvSpPr>
          <p:cNvPr id="3" name="文本框 30">
            <a:extLst>
              <a:ext uri="{FF2B5EF4-FFF2-40B4-BE49-F238E27FC236}">
                <a16:creationId xmlns:a16="http://schemas.microsoft.com/office/drawing/2014/main" id="{1B6F9F58-181E-EFA4-80EE-D6CA972707BB}"/>
              </a:ext>
            </a:extLst>
          </p:cNvPr>
          <p:cNvSpPr txBox="1"/>
          <p:nvPr/>
        </p:nvSpPr>
        <p:spPr>
          <a:xfrm>
            <a:off x="959551" y="904570"/>
            <a:ext cx="5105087" cy="400110"/>
          </a:xfrm>
          <a:prstGeom prst="rect">
            <a:avLst/>
          </a:prstGeom>
          <a:noFill/>
        </p:spPr>
        <p:txBody>
          <a:bodyPr wrap="square">
            <a:spAutoFit/>
          </a:bodyPr>
          <a:lstStyle/>
          <a:p>
            <a:r>
              <a:rPr lang="zh-CN" altLang="en-US" sz="2000" b="0" i="0" dirty="0">
                <a:effectLst/>
                <a:latin typeface="Songti SC" panose="02010600040101010101" pitchFamily="2" charset="-122"/>
                <a:ea typeface="Songti SC" panose="02010600040101010101" pitchFamily="2" charset="-122"/>
              </a:rPr>
              <a:t>重庆狼队战</a:t>
            </a:r>
            <a:r>
              <a:rPr lang="zh-CN" altLang="en-US" sz="2000" dirty="0">
                <a:latin typeface="Songti SC" panose="02010600040101010101" pitchFamily="2" charset="-122"/>
                <a:ea typeface="Songti SC" panose="02010600040101010101" pitchFamily="2" charset="-122"/>
              </a:rPr>
              <a:t>队</a:t>
            </a:r>
            <a:endParaRPr lang="zh-CN" sz="2000" dirty="0">
              <a:latin typeface="Songti SC" panose="02010600040101010101" pitchFamily="2" charset="-122"/>
              <a:ea typeface="Songti SC" panose="02010600040101010101" pitchFamily="2" charset="-122"/>
            </a:endParaRPr>
          </a:p>
        </p:txBody>
      </p:sp>
      <p:pic>
        <p:nvPicPr>
          <p:cNvPr id="8" name="图片 7">
            <a:extLst>
              <a:ext uri="{FF2B5EF4-FFF2-40B4-BE49-F238E27FC236}">
                <a16:creationId xmlns:a16="http://schemas.microsoft.com/office/drawing/2014/main" id="{9AD6298B-C9D2-F251-0C10-26C57020C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953" y="1500746"/>
            <a:ext cx="8891369" cy="4811690"/>
          </a:xfrm>
          <a:prstGeom prst="rect">
            <a:avLst/>
          </a:prstGeom>
        </p:spPr>
      </p:pic>
    </p:spTree>
    <p:extLst>
      <p:ext uri="{BB962C8B-B14F-4D97-AF65-F5344CB8AC3E}">
        <p14:creationId xmlns:p14="http://schemas.microsoft.com/office/powerpoint/2010/main" val="3903343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7001180" y="3661449"/>
            <a:ext cx="4584339" cy="338554"/>
          </a:xfrm>
          <a:prstGeom prst="rect">
            <a:avLst/>
          </a:prstGeom>
          <a:noFill/>
        </p:spPr>
        <p:txBody>
          <a:bodyPr wrap="square">
            <a:spAutoFit/>
          </a:bodyPr>
          <a:lstStyle/>
          <a:p>
            <a:endParaRPr lang="zh-TW" altLang="en-US" sz="1600" dirty="0">
              <a:solidFill>
                <a:srgbClr val="6C6C6C"/>
              </a:solidFill>
              <a:effectLst/>
              <a:latin typeface="Songti TC" panose="02010600040101010101" pitchFamily="2" charset="-120"/>
              <a:ea typeface="Songti TC" panose="02010600040101010101" pitchFamily="2" charset="-120"/>
            </a:endParaRPr>
          </a:p>
        </p:txBody>
      </p:sp>
      <p:sp>
        <p:nvSpPr>
          <p:cNvPr id="30" name="文本框 29"/>
          <p:cNvSpPr txBox="1"/>
          <p:nvPr/>
        </p:nvSpPr>
        <p:spPr>
          <a:xfrm>
            <a:off x="959552" y="340946"/>
            <a:ext cx="2492990" cy="646331"/>
          </a:xfrm>
          <a:prstGeom prst="rect">
            <a:avLst/>
          </a:prstGeom>
          <a:noFill/>
        </p:spPr>
        <p:txBody>
          <a:bodyPr wrap="none">
            <a:spAutoFit/>
          </a:bodyPr>
          <a:lstStyle/>
          <a:p>
            <a:r>
              <a:rPr lang="zh-CN" altLang="en-US" sz="3600" dirty="0">
                <a:latin typeface="Songti SC" panose="02010600040101010101" pitchFamily="2" charset="-122"/>
                <a:ea typeface="Songti SC" panose="02010600040101010101" pitchFamily="2" charset="-122"/>
              </a:rPr>
              <a:t>代表性战队</a:t>
            </a:r>
            <a:endParaRPr lang="zh-CN" altLang="zh-TW" sz="3600" dirty="0">
              <a:latin typeface="Songti SC" panose="02010600040101010101" pitchFamily="2" charset="-122"/>
              <a:ea typeface="Songti SC" panose="02010600040101010101" pitchFamily="2" charset="-122"/>
            </a:endParaRPr>
          </a:p>
        </p:txBody>
      </p:sp>
      <p:sp>
        <p:nvSpPr>
          <p:cNvPr id="33" name="矩形 3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34" name="图片 33"/>
          <p:cNvPicPr>
            <a:picLocks noChangeAspect="1"/>
          </p:cNvPicPr>
          <p:nvPr/>
        </p:nvPicPr>
        <p:blipFill>
          <a:blip r:embed="rId3"/>
          <a:stretch>
            <a:fillRect/>
          </a:stretch>
        </p:blipFill>
        <p:spPr>
          <a:xfrm>
            <a:off x="9911444" y="545564"/>
            <a:ext cx="1836080" cy="512545"/>
          </a:xfrm>
          <a:prstGeom prst="rect">
            <a:avLst/>
          </a:prstGeom>
        </p:spPr>
      </p:pic>
      <p:sp>
        <p:nvSpPr>
          <p:cNvPr id="37" name="矩形 36"/>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pic>
        <p:nvPicPr>
          <p:cNvPr id="60" name="圖片 59">
            <a:extLst>
              <a:ext uri="{FF2B5EF4-FFF2-40B4-BE49-F238E27FC236}">
                <a16:creationId xmlns:a16="http://schemas.microsoft.com/office/drawing/2014/main" id="{127C2F6E-3ACA-4C73-C025-FC169104FF3C}"/>
              </a:ext>
            </a:extLst>
          </p:cNvPr>
          <p:cNvPicPr>
            <a:picLocks noChangeAspect="1"/>
          </p:cNvPicPr>
          <p:nvPr/>
        </p:nvPicPr>
        <p:blipFill>
          <a:blip r:embed="rId4"/>
          <a:stretch>
            <a:fillRect/>
          </a:stretch>
        </p:blipFill>
        <p:spPr>
          <a:xfrm>
            <a:off x="6247188" y="5215740"/>
            <a:ext cx="482600" cy="482600"/>
          </a:xfrm>
          <a:prstGeom prst="rect">
            <a:avLst/>
          </a:prstGeom>
        </p:spPr>
      </p:pic>
      <p:pic>
        <p:nvPicPr>
          <p:cNvPr id="66" name="圖片 65">
            <a:extLst>
              <a:ext uri="{FF2B5EF4-FFF2-40B4-BE49-F238E27FC236}">
                <a16:creationId xmlns:a16="http://schemas.microsoft.com/office/drawing/2014/main" id="{228BB03B-CFD6-3CDA-BFDA-6116714F9849}"/>
              </a:ext>
            </a:extLst>
          </p:cNvPr>
          <p:cNvPicPr>
            <a:picLocks noChangeAspect="1"/>
          </p:cNvPicPr>
          <p:nvPr/>
        </p:nvPicPr>
        <p:blipFill>
          <a:blip r:embed="rId5"/>
          <a:stretch>
            <a:fillRect/>
          </a:stretch>
        </p:blipFill>
        <p:spPr>
          <a:xfrm>
            <a:off x="6211563" y="2135902"/>
            <a:ext cx="495300" cy="482600"/>
          </a:xfrm>
          <a:prstGeom prst="rect">
            <a:avLst/>
          </a:prstGeom>
        </p:spPr>
      </p:pic>
      <p:sp>
        <p:nvSpPr>
          <p:cNvPr id="3" name="文本框 30">
            <a:extLst>
              <a:ext uri="{FF2B5EF4-FFF2-40B4-BE49-F238E27FC236}">
                <a16:creationId xmlns:a16="http://schemas.microsoft.com/office/drawing/2014/main" id="{1B6F9F58-181E-EFA4-80EE-D6CA972707BB}"/>
              </a:ext>
            </a:extLst>
          </p:cNvPr>
          <p:cNvSpPr txBox="1"/>
          <p:nvPr/>
        </p:nvSpPr>
        <p:spPr>
          <a:xfrm>
            <a:off x="959551" y="904570"/>
            <a:ext cx="5105087" cy="400110"/>
          </a:xfrm>
          <a:prstGeom prst="rect">
            <a:avLst/>
          </a:prstGeom>
          <a:noFill/>
        </p:spPr>
        <p:txBody>
          <a:bodyPr wrap="square">
            <a:spAutoFit/>
          </a:bodyPr>
          <a:lstStyle/>
          <a:p>
            <a:r>
              <a:rPr lang="zh-CN" altLang="en-US" sz="2000" dirty="0">
                <a:latin typeface="Songti SC" panose="02010600040101010101" pitchFamily="2" charset="-122"/>
                <a:ea typeface="Songti SC" panose="02010600040101010101" pitchFamily="2" charset="-122"/>
              </a:rPr>
              <a:t>武汉</a:t>
            </a:r>
            <a:r>
              <a:rPr lang="en-US" altLang="zh-CN" sz="2000" dirty="0" err="1">
                <a:latin typeface="Songti SC" panose="02010600040101010101" pitchFamily="2" charset="-122"/>
                <a:ea typeface="Songti SC" panose="02010600040101010101" pitchFamily="2" charset="-122"/>
              </a:rPr>
              <a:t>eStarPro</a:t>
            </a:r>
            <a:r>
              <a:rPr lang="zh-CN" altLang="en-US" sz="2000" dirty="0">
                <a:latin typeface="Songti SC" panose="02010600040101010101" pitchFamily="2" charset="-122"/>
                <a:ea typeface="Songti SC" panose="02010600040101010101" pitchFamily="2" charset="-122"/>
              </a:rPr>
              <a:t>战队</a:t>
            </a:r>
            <a:endParaRPr lang="zh-CN" sz="2000" dirty="0">
              <a:latin typeface="Songti SC" panose="02010600040101010101" pitchFamily="2" charset="-122"/>
              <a:ea typeface="Songti SC" panose="02010600040101010101" pitchFamily="2" charset="-122"/>
            </a:endParaRPr>
          </a:p>
        </p:txBody>
      </p:sp>
      <p:pic>
        <p:nvPicPr>
          <p:cNvPr id="2" name="图片 1">
            <a:extLst>
              <a:ext uri="{FF2B5EF4-FFF2-40B4-BE49-F238E27FC236}">
                <a16:creationId xmlns:a16="http://schemas.microsoft.com/office/drawing/2014/main" id="{C1D40138-640C-B202-F3E5-097B190C2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9201" y="1594462"/>
            <a:ext cx="8693597" cy="4642089"/>
          </a:xfrm>
          <a:prstGeom prst="rect">
            <a:avLst/>
          </a:prstGeom>
        </p:spPr>
      </p:pic>
    </p:spTree>
    <p:extLst>
      <p:ext uri="{BB962C8B-B14F-4D97-AF65-F5344CB8AC3E}">
        <p14:creationId xmlns:p14="http://schemas.microsoft.com/office/powerpoint/2010/main" val="2207476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íṧḻîḋê"/>
          <p:cNvGrpSpPr/>
          <p:nvPr/>
        </p:nvGrpSpPr>
        <p:grpSpPr>
          <a:xfrm>
            <a:off x="4354472" y="2161444"/>
            <a:ext cx="2845161" cy="3641878"/>
            <a:chOff x="4511824" y="2580652"/>
            <a:chExt cx="2731732" cy="3535984"/>
          </a:xfrm>
        </p:grpSpPr>
        <p:grpSp>
          <p:nvGrpSpPr>
            <p:cNvPr id="26" name="íṣľïḋè"/>
            <p:cNvGrpSpPr/>
            <p:nvPr/>
          </p:nvGrpSpPr>
          <p:grpSpPr>
            <a:xfrm>
              <a:off x="4987659" y="3635620"/>
              <a:ext cx="1783635" cy="2481016"/>
              <a:chOff x="1354008" y="3001534"/>
              <a:chExt cx="2503902" cy="3482900"/>
            </a:xfrm>
          </p:grpSpPr>
          <p:sp>
            <p:nvSpPr>
              <p:cNvPr id="42" name="iṧľíḑê"/>
              <p:cNvSpPr/>
              <p:nvPr/>
            </p:nvSpPr>
            <p:spPr>
              <a:xfrm flipH="1">
                <a:off x="2731781" y="3001534"/>
                <a:ext cx="616152" cy="630280"/>
              </a:xfrm>
              <a:custGeom>
                <a:avLst/>
                <a:gdLst/>
                <a:ahLst/>
                <a:cxnLst/>
                <a:rect l="0" t="0" r="0" b="0"/>
                <a:pathLst>
                  <a:path w="616152" h="630280">
                    <a:moveTo>
                      <a:pt x="616152" y="315140"/>
                    </a:moveTo>
                    <a:lnTo>
                      <a:pt x="615870" y="331496"/>
                    </a:lnTo>
                    <a:lnTo>
                      <a:pt x="614755" y="347284"/>
                    </a:lnTo>
                    <a:lnTo>
                      <a:pt x="612527" y="363068"/>
                    </a:lnTo>
                    <a:lnTo>
                      <a:pt x="609739" y="378567"/>
                    </a:lnTo>
                    <a:lnTo>
                      <a:pt x="606674" y="393778"/>
                    </a:lnTo>
                    <a:lnTo>
                      <a:pt x="602217" y="408989"/>
                    </a:lnTo>
                    <a:lnTo>
                      <a:pt x="597477" y="423627"/>
                    </a:lnTo>
                    <a:lnTo>
                      <a:pt x="591906" y="437976"/>
                    </a:lnTo>
                    <a:lnTo>
                      <a:pt x="586053" y="451753"/>
                    </a:lnTo>
                    <a:lnTo>
                      <a:pt x="579085" y="465530"/>
                    </a:lnTo>
                    <a:lnTo>
                      <a:pt x="571563" y="478446"/>
                    </a:lnTo>
                    <a:lnTo>
                      <a:pt x="563481" y="491361"/>
                    </a:lnTo>
                    <a:lnTo>
                      <a:pt x="555117" y="503704"/>
                    </a:lnTo>
                    <a:lnTo>
                      <a:pt x="545921" y="515758"/>
                    </a:lnTo>
                    <a:lnTo>
                      <a:pt x="536170" y="527240"/>
                    </a:lnTo>
                    <a:lnTo>
                      <a:pt x="525860" y="538149"/>
                    </a:lnTo>
                    <a:lnTo>
                      <a:pt x="515267" y="548191"/>
                    </a:lnTo>
                    <a:lnTo>
                      <a:pt x="504120" y="558239"/>
                    </a:lnTo>
                    <a:lnTo>
                      <a:pt x="492418" y="567998"/>
                    </a:lnTo>
                    <a:lnTo>
                      <a:pt x="480434" y="576606"/>
                    </a:lnTo>
                    <a:lnTo>
                      <a:pt x="467896" y="584642"/>
                    </a:lnTo>
                    <a:lnTo>
                      <a:pt x="454797" y="592390"/>
                    </a:lnTo>
                    <a:lnTo>
                      <a:pt x="441699" y="599281"/>
                    </a:lnTo>
                    <a:lnTo>
                      <a:pt x="428041" y="605305"/>
                    </a:lnTo>
                    <a:lnTo>
                      <a:pt x="414111" y="611335"/>
                    </a:lnTo>
                    <a:lnTo>
                      <a:pt x="399621" y="616214"/>
                    </a:lnTo>
                    <a:lnTo>
                      <a:pt x="385126" y="620232"/>
                    </a:lnTo>
                    <a:lnTo>
                      <a:pt x="370359" y="623961"/>
                    </a:lnTo>
                    <a:lnTo>
                      <a:pt x="355032" y="626834"/>
                    </a:lnTo>
                    <a:lnTo>
                      <a:pt x="339705" y="628557"/>
                    </a:lnTo>
                    <a:lnTo>
                      <a:pt x="323819" y="629991"/>
                    </a:lnTo>
                    <a:lnTo>
                      <a:pt x="308215" y="630280"/>
                    </a:lnTo>
                    <a:lnTo>
                      <a:pt x="292328" y="629991"/>
                    </a:lnTo>
                    <a:lnTo>
                      <a:pt x="276724" y="628557"/>
                    </a:lnTo>
                    <a:lnTo>
                      <a:pt x="261115" y="626834"/>
                    </a:lnTo>
                    <a:lnTo>
                      <a:pt x="246071" y="623961"/>
                    </a:lnTo>
                    <a:lnTo>
                      <a:pt x="231021" y="620232"/>
                    </a:lnTo>
                    <a:lnTo>
                      <a:pt x="216526" y="616214"/>
                    </a:lnTo>
                    <a:lnTo>
                      <a:pt x="202314" y="611335"/>
                    </a:lnTo>
                    <a:lnTo>
                      <a:pt x="188383" y="605305"/>
                    </a:lnTo>
                    <a:lnTo>
                      <a:pt x="174725" y="599281"/>
                    </a:lnTo>
                    <a:lnTo>
                      <a:pt x="161350" y="592390"/>
                    </a:lnTo>
                    <a:lnTo>
                      <a:pt x="148251" y="584642"/>
                    </a:lnTo>
                    <a:lnTo>
                      <a:pt x="135990" y="576606"/>
                    </a:lnTo>
                    <a:lnTo>
                      <a:pt x="123728" y="567998"/>
                    </a:lnTo>
                    <a:lnTo>
                      <a:pt x="112304" y="558239"/>
                    </a:lnTo>
                    <a:lnTo>
                      <a:pt x="101157" y="548191"/>
                    </a:lnTo>
                    <a:lnTo>
                      <a:pt x="90287" y="538149"/>
                    </a:lnTo>
                    <a:lnTo>
                      <a:pt x="79977" y="527240"/>
                    </a:lnTo>
                    <a:lnTo>
                      <a:pt x="70503" y="515758"/>
                    </a:lnTo>
                    <a:lnTo>
                      <a:pt x="61307" y="503704"/>
                    </a:lnTo>
                    <a:lnTo>
                      <a:pt x="52948" y="491650"/>
                    </a:lnTo>
                    <a:lnTo>
                      <a:pt x="44584" y="478446"/>
                    </a:lnTo>
                    <a:lnTo>
                      <a:pt x="37339" y="465530"/>
                    </a:lnTo>
                    <a:lnTo>
                      <a:pt x="30371" y="451753"/>
                    </a:lnTo>
                    <a:lnTo>
                      <a:pt x="24240" y="437976"/>
                    </a:lnTo>
                    <a:lnTo>
                      <a:pt x="18947" y="423627"/>
                    </a:lnTo>
                    <a:lnTo>
                      <a:pt x="13930" y="408989"/>
                    </a:lnTo>
                    <a:lnTo>
                      <a:pt x="9751" y="393778"/>
                    </a:lnTo>
                    <a:lnTo>
                      <a:pt x="6408" y="378567"/>
                    </a:lnTo>
                    <a:lnTo>
                      <a:pt x="3620" y="363068"/>
                    </a:lnTo>
                    <a:lnTo>
                      <a:pt x="1669" y="347284"/>
                    </a:lnTo>
                    <a:lnTo>
                      <a:pt x="555" y="331496"/>
                    </a:lnTo>
                    <a:lnTo>
                      <a:pt x="0" y="315424"/>
                    </a:lnTo>
                    <a:lnTo>
                      <a:pt x="555" y="298779"/>
                    </a:lnTo>
                    <a:lnTo>
                      <a:pt x="1669" y="282990"/>
                    </a:lnTo>
                    <a:lnTo>
                      <a:pt x="3620" y="267207"/>
                    </a:lnTo>
                    <a:lnTo>
                      <a:pt x="6408" y="251708"/>
                    </a:lnTo>
                    <a:lnTo>
                      <a:pt x="9751" y="236497"/>
                    </a:lnTo>
                    <a:lnTo>
                      <a:pt x="13930" y="221286"/>
                    </a:lnTo>
                    <a:lnTo>
                      <a:pt x="18947" y="206648"/>
                    </a:lnTo>
                    <a:lnTo>
                      <a:pt x="24240" y="192582"/>
                    </a:lnTo>
                    <a:lnTo>
                      <a:pt x="30371" y="178522"/>
                    </a:lnTo>
                    <a:lnTo>
                      <a:pt x="37339" y="164745"/>
                    </a:lnTo>
                    <a:lnTo>
                      <a:pt x="44584" y="151829"/>
                    </a:lnTo>
                    <a:lnTo>
                      <a:pt x="52948" y="139197"/>
                    </a:lnTo>
                    <a:lnTo>
                      <a:pt x="61307" y="126571"/>
                    </a:lnTo>
                    <a:lnTo>
                      <a:pt x="70503" y="114800"/>
                    </a:lnTo>
                    <a:lnTo>
                      <a:pt x="79977" y="103324"/>
                    </a:lnTo>
                    <a:lnTo>
                      <a:pt x="90287" y="92415"/>
                    </a:lnTo>
                    <a:lnTo>
                      <a:pt x="101157" y="82083"/>
                    </a:lnTo>
                    <a:lnTo>
                      <a:pt x="112304" y="72036"/>
                    </a:lnTo>
                    <a:lnTo>
                      <a:pt x="123728" y="62855"/>
                    </a:lnTo>
                    <a:lnTo>
                      <a:pt x="135990" y="53668"/>
                    </a:lnTo>
                    <a:lnTo>
                      <a:pt x="148251" y="45632"/>
                    </a:lnTo>
                    <a:lnTo>
                      <a:pt x="161350" y="38169"/>
                    </a:lnTo>
                    <a:lnTo>
                      <a:pt x="174725" y="31283"/>
                    </a:lnTo>
                    <a:lnTo>
                      <a:pt x="188383" y="24970"/>
                    </a:lnTo>
                    <a:lnTo>
                      <a:pt x="202314" y="19229"/>
                    </a:lnTo>
                    <a:lnTo>
                      <a:pt x="216526" y="14349"/>
                    </a:lnTo>
                    <a:lnTo>
                      <a:pt x="231021" y="10042"/>
                    </a:lnTo>
                    <a:lnTo>
                      <a:pt x="246071" y="6597"/>
                    </a:lnTo>
                    <a:lnTo>
                      <a:pt x="261115" y="3729"/>
                    </a:lnTo>
                    <a:lnTo>
                      <a:pt x="276724" y="1718"/>
                    </a:lnTo>
                    <a:lnTo>
                      <a:pt x="292328" y="573"/>
                    </a:lnTo>
                    <a:lnTo>
                      <a:pt x="308215" y="0"/>
                    </a:lnTo>
                    <a:lnTo>
                      <a:pt x="323819" y="573"/>
                    </a:lnTo>
                    <a:lnTo>
                      <a:pt x="339705" y="1718"/>
                    </a:lnTo>
                    <a:lnTo>
                      <a:pt x="355032" y="3729"/>
                    </a:lnTo>
                    <a:lnTo>
                      <a:pt x="370359" y="6597"/>
                    </a:lnTo>
                    <a:lnTo>
                      <a:pt x="385126" y="10042"/>
                    </a:lnTo>
                    <a:lnTo>
                      <a:pt x="399621" y="14349"/>
                    </a:lnTo>
                    <a:lnTo>
                      <a:pt x="414111" y="19229"/>
                    </a:lnTo>
                    <a:lnTo>
                      <a:pt x="428041" y="24970"/>
                    </a:lnTo>
                    <a:lnTo>
                      <a:pt x="441699" y="31283"/>
                    </a:lnTo>
                    <a:lnTo>
                      <a:pt x="454797" y="38169"/>
                    </a:lnTo>
                    <a:lnTo>
                      <a:pt x="467896" y="45632"/>
                    </a:lnTo>
                    <a:lnTo>
                      <a:pt x="480434" y="53668"/>
                    </a:lnTo>
                    <a:lnTo>
                      <a:pt x="492418" y="62855"/>
                    </a:lnTo>
                    <a:lnTo>
                      <a:pt x="504120" y="72036"/>
                    </a:lnTo>
                    <a:lnTo>
                      <a:pt x="515267" y="82083"/>
                    </a:lnTo>
                    <a:lnTo>
                      <a:pt x="525860" y="92415"/>
                    </a:lnTo>
                    <a:lnTo>
                      <a:pt x="536170" y="103324"/>
                    </a:lnTo>
                    <a:lnTo>
                      <a:pt x="545921" y="114800"/>
                    </a:lnTo>
                    <a:lnTo>
                      <a:pt x="555117" y="126571"/>
                    </a:lnTo>
                    <a:lnTo>
                      <a:pt x="563481" y="139197"/>
                    </a:lnTo>
                    <a:lnTo>
                      <a:pt x="571563" y="151829"/>
                    </a:lnTo>
                    <a:lnTo>
                      <a:pt x="579085" y="164745"/>
                    </a:lnTo>
                    <a:lnTo>
                      <a:pt x="586053" y="178522"/>
                    </a:lnTo>
                    <a:lnTo>
                      <a:pt x="591906" y="192582"/>
                    </a:lnTo>
                    <a:lnTo>
                      <a:pt x="597477" y="206648"/>
                    </a:lnTo>
                    <a:lnTo>
                      <a:pt x="602217" y="221286"/>
                    </a:lnTo>
                    <a:lnTo>
                      <a:pt x="606674" y="236497"/>
                    </a:lnTo>
                    <a:lnTo>
                      <a:pt x="609739" y="251708"/>
                    </a:lnTo>
                    <a:lnTo>
                      <a:pt x="612527" y="267207"/>
                    </a:lnTo>
                    <a:lnTo>
                      <a:pt x="614755" y="282990"/>
                    </a:lnTo>
                    <a:lnTo>
                      <a:pt x="615870" y="298779"/>
                    </a:lnTo>
                    <a:lnTo>
                      <a:pt x="616152" y="315140"/>
                    </a:lnTo>
                    <a:close/>
                  </a:path>
                </a:pathLst>
              </a:custGeom>
              <a:solidFill>
                <a:schemeClr val="bg1">
                  <a:lumMod val="8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43" name="íŝļíḑè"/>
              <p:cNvSpPr/>
              <p:nvPr/>
            </p:nvSpPr>
            <p:spPr>
              <a:xfrm flipH="1">
                <a:off x="1354008" y="3109163"/>
                <a:ext cx="2503902" cy="3375271"/>
              </a:xfrm>
              <a:custGeom>
                <a:avLst/>
                <a:gdLst/>
                <a:ahLst/>
                <a:cxnLst/>
                <a:rect l="0" t="0" r="0" b="0"/>
                <a:pathLst>
                  <a:path w="2503902" h="3375271">
                    <a:moveTo>
                      <a:pt x="642814" y="3293477"/>
                    </a:moveTo>
                    <a:lnTo>
                      <a:pt x="633341" y="3259893"/>
                    </a:lnTo>
                    <a:lnTo>
                      <a:pt x="624431" y="3226590"/>
                    </a:lnTo>
                    <a:lnTo>
                      <a:pt x="616628" y="3194441"/>
                    </a:lnTo>
                    <a:lnTo>
                      <a:pt x="609387" y="3162038"/>
                    </a:lnTo>
                    <a:lnTo>
                      <a:pt x="602981" y="3130733"/>
                    </a:lnTo>
                    <a:lnTo>
                      <a:pt x="596847" y="3099736"/>
                    </a:lnTo>
                    <a:lnTo>
                      <a:pt x="591839" y="3069050"/>
                    </a:lnTo>
                    <a:lnTo>
                      <a:pt x="587374" y="3038897"/>
                    </a:lnTo>
                    <a:lnTo>
                      <a:pt x="582908" y="3009054"/>
                    </a:lnTo>
                    <a:lnTo>
                      <a:pt x="579570" y="2979774"/>
                    </a:lnTo>
                    <a:lnTo>
                      <a:pt x="576795" y="2950803"/>
                    </a:lnTo>
                    <a:lnTo>
                      <a:pt x="574270" y="2922113"/>
                    </a:lnTo>
                    <a:lnTo>
                      <a:pt x="572037" y="2893395"/>
                    </a:lnTo>
                    <a:lnTo>
                      <a:pt x="570931" y="2865577"/>
                    </a:lnTo>
                    <a:lnTo>
                      <a:pt x="569533" y="2837731"/>
                    </a:lnTo>
                    <a:lnTo>
                      <a:pt x="568991" y="2810166"/>
                    </a:lnTo>
                    <a:lnTo>
                      <a:pt x="568699" y="2782630"/>
                    </a:lnTo>
                    <a:lnTo>
                      <a:pt x="568991" y="2755656"/>
                    </a:lnTo>
                    <a:lnTo>
                      <a:pt x="569262" y="2728682"/>
                    </a:lnTo>
                    <a:lnTo>
                      <a:pt x="570368" y="2701989"/>
                    </a:lnTo>
                    <a:lnTo>
                      <a:pt x="571203" y="2675577"/>
                    </a:lnTo>
                    <a:lnTo>
                      <a:pt x="572601" y="2649166"/>
                    </a:lnTo>
                    <a:lnTo>
                      <a:pt x="574270" y="2622782"/>
                    </a:lnTo>
                    <a:lnTo>
                      <a:pt x="575939" y="2596652"/>
                    </a:lnTo>
                    <a:lnTo>
                      <a:pt x="578172" y="2570550"/>
                    </a:lnTo>
                    <a:lnTo>
                      <a:pt x="580404" y="2544139"/>
                    </a:lnTo>
                    <a:lnTo>
                      <a:pt x="582637" y="2518008"/>
                    </a:lnTo>
                    <a:lnTo>
                      <a:pt x="585141" y="2492188"/>
                    </a:lnTo>
                    <a:lnTo>
                      <a:pt x="590149" y="2439955"/>
                    </a:lnTo>
                    <a:lnTo>
                      <a:pt x="596012" y="2387442"/>
                    </a:lnTo>
                    <a:lnTo>
                      <a:pt x="600185" y="2345841"/>
                    </a:lnTo>
                    <a:lnTo>
                      <a:pt x="604651" y="2303651"/>
                    </a:lnTo>
                    <a:lnTo>
                      <a:pt x="608824" y="2261178"/>
                    </a:lnTo>
                    <a:lnTo>
                      <a:pt x="612726" y="2218397"/>
                    </a:lnTo>
                    <a:lnTo>
                      <a:pt x="616064" y="2175362"/>
                    </a:lnTo>
                    <a:lnTo>
                      <a:pt x="619132" y="2131174"/>
                    </a:lnTo>
                    <a:lnTo>
                      <a:pt x="620258" y="2109347"/>
                    </a:lnTo>
                    <a:lnTo>
                      <a:pt x="621656" y="2086958"/>
                    </a:lnTo>
                    <a:lnTo>
                      <a:pt x="622491" y="2064288"/>
                    </a:lnTo>
                    <a:lnTo>
                      <a:pt x="623326" y="2041617"/>
                    </a:lnTo>
                    <a:lnTo>
                      <a:pt x="623868" y="2018946"/>
                    </a:lnTo>
                    <a:lnTo>
                      <a:pt x="624160" y="1995713"/>
                    </a:lnTo>
                    <a:lnTo>
                      <a:pt x="624431" y="1972452"/>
                    </a:lnTo>
                    <a:lnTo>
                      <a:pt x="624431" y="1948938"/>
                    </a:lnTo>
                    <a:lnTo>
                      <a:pt x="624160" y="1925395"/>
                    </a:lnTo>
                    <a:lnTo>
                      <a:pt x="623597" y="1901009"/>
                    </a:lnTo>
                    <a:lnTo>
                      <a:pt x="622762" y="1876904"/>
                    </a:lnTo>
                    <a:lnTo>
                      <a:pt x="621656" y="1852489"/>
                    </a:lnTo>
                    <a:lnTo>
                      <a:pt x="620258" y="1827540"/>
                    </a:lnTo>
                    <a:lnTo>
                      <a:pt x="618589" y="1802563"/>
                    </a:lnTo>
                    <a:lnTo>
                      <a:pt x="616628" y="1777024"/>
                    </a:lnTo>
                    <a:lnTo>
                      <a:pt x="614124" y="1751203"/>
                    </a:lnTo>
                    <a:lnTo>
                      <a:pt x="611620" y="1725635"/>
                    </a:lnTo>
                    <a:lnTo>
                      <a:pt x="608553" y="1699252"/>
                    </a:lnTo>
                    <a:lnTo>
                      <a:pt x="605214" y="1672559"/>
                    </a:lnTo>
                    <a:lnTo>
                      <a:pt x="601312" y="1645585"/>
                    </a:lnTo>
                    <a:lnTo>
                      <a:pt x="597410" y="1620046"/>
                    </a:lnTo>
                    <a:lnTo>
                      <a:pt x="592381" y="1594506"/>
                    </a:lnTo>
                    <a:lnTo>
                      <a:pt x="587374" y="1569529"/>
                    </a:lnTo>
                    <a:lnTo>
                      <a:pt x="581531" y="1544271"/>
                    </a:lnTo>
                    <a:lnTo>
                      <a:pt x="574833" y="1519603"/>
                    </a:lnTo>
                    <a:lnTo>
                      <a:pt x="568156" y="1494626"/>
                    </a:lnTo>
                    <a:lnTo>
                      <a:pt x="560624" y="1469931"/>
                    </a:lnTo>
                    <a:lnTo>
                      <a:pt x="552820" y="1445263"/>
                    </a:lnTo>
                    <a:lnTo>
                      <a:pt x="544181" y="1420877"/>
                    </a:lnTo>
                    <a:lnTo>
                      <a:pt x="534980" y="1396462"/>
                    </a:lnTo>
                    <a:lnTo>
                      <a:pt x="525799" y="1372076"/>
                    </a:lnTo>
                    <a:lnTo>
                      <a:pt x="516033" y="1347689"/>
                    </a:lnTo>
                    <a:lnTo>
                      <a:pt x="506018" y="1323866"/>
                    </a:lnTo>
                    <a:lnTo>
                      <a:pt x="495418" y="1299479"/>
                    </a:lnTo>
                    <a:lnTo>
                      <a:pt x="484547" y="1275656"/>
                    </a:lnTo>
                    <a:lnTo>
                      <a:pt x="473133" y="1251832"/>
                    </a:lnTo>
                    <a:lnTo>
                      <a:pt x="461699" y="1228008"/>
                    </a:lnTo>
                    <a:lnTo>
                      <a:pt x="449993" y="1204465"/>
                    </a:lnTo>
                    <a:lnTo>
                      <a:pt x="437745" y="1180670"/>
                    </a:lnTo>
                    <a:lnTo>
                      <a:pt x="425768" y="1157127"/>
                    </a:lnTo>
                    <a:lnTo>
                      <a:pt x="412935" y="1133866"/>
                    </a:lnTo>
                    <a:lnTo>
                      <a:pt x="400395" y="1110352"/>
                    </a:lnTo>
                    <a:lnTo>
                      <a:pt x="387312" y="1087090"/>
                    </a:lnTo>
                    <a:lnTo>
                      <a:pt x="374479" y="1063857"/>
                    </a:lnTo>
                    <a:lnTo>
                      <a:pt x="347729" y="1017644"/>
                    </a:lnTo>
                    <a:lnTo>
                      <a:pt x="320708" y="971741"/>
                    </a:lnTo>
                    <a:lnTo>
                      <a:pt x="293687" y="925809"/>
                    </a:lnTo>
                    <a:lnTo>
                      <a:pt x="266373" y="880186"/>
                    </a:lnTo>
                    <a:lnTo>
                      <a:pt x="243525" y="841736"/>
                    </a:lnTo>
                    <a:lnTo>
                      <a:pt x="220677" y="803540"/>
                    </a:lnTo>
                    <a:lnTo>
                      <a:pt x="198664" y="765680"/>
                    </a:lnTo>
                    <a:lnTo>
                      <a:pt x="176650" y="727793"/>
                    </a:lnTo>
                    <a:lnTo>
                      <a:pt x="155471" y="690777"/>
                    </a:lnTo>
                    <a:lnTo>
                      <a:pt x="135127" y="653452"/>
                    </a:lnTo>
                    <a:lnTo>
                      <a:pt x="125383" y="635085"/>
                    </a:lnTo>
                    <a:lnTo>
                      <a:pt x="115618" y="616718"/>
                    </a:lnTo>
                    <a:lnTo>
                      <a:pt x="106437" y="598632"/>
                    </a:lnTo>
                    <a:lnTo>
                      <a:pt x="97235" y="580575"/>
                    </a:lnTo>
                    <a:lnTo>
                      <a:pt x="88596" y="562489"/>
                    </a:lnTo>
                    <a:lnTo>
                      <a:pt x="79958" y="544403"/>
                    </a:lnTo>
                    <a:lnTo>
                      <a:pt x="71883" y="526599"/>
                    </a:lnTo>
                    <a:lnTo>
                      <a:pt x="63808" y="508541"/>
                    </a:lnTo>
                    <a:lnTo>
                      <a:pt x="56275" y="490736"/>
                    </a:lnTo>
                    <a:lnTo>
                      <a:pt x="49306" y="473241"/>
                    </a:lnTo>
                    <a:lnTo>
                      <a:pt x="42337" y="455718"/>
                    </a:lnTo>
                    <a:lnTo>
                      <a:pt x="35931" y="438223"/>
                    </a:lnTo>
                    <a:lnTo>
                      <a:pt x="30360" y="421009"/>
                    </a:lnTo>
                    <a:lnTo>
                      <a:pt x="24517" y="403767"/>
                    </a:lnTo>
                    <a:lnTo>
                      <a:pt x="19781" y="386272"/>
                    </a:lnTo>
                    <a:lnTo>
                      <a:pt x="14752" y="369339"/>
                    </a:lnTo>
                    <a:lnTo>
                      <a:pt x="10850" y="352125"/>
                    </a:lnTo>
                    <a:lnTo>
                      <a:pt x="6948" y="335474"/>
                    </a:lnTo>
                    <a:lnTo>
                      <a:pt x="3881" y="318260"/>
                    </a:lnTo>
                    <a:lnTo>
                      <a:pt x="1106" y="301609"/>
                    </a:lnTo>
                    <a:lnTo>
                      <a:pt x="271" y="294436"/>
                    </a:lnTo>
                    <a:lnTo>
                      <a:pt x="0" y="287545"/>
                    </a:lnTo>
                    <a:lnTo>
                      <a:pt x="271" y="280935"/>
                    </a:lnTo>
                    <a:lnTo>
                      <a:pt x="835" y="274353"/>
                    </a:lnTo>
                    <a:lnTo>
                      <a:pt x="1669" y="268025"/>
                    </a:lnTo>
                    <a:lnTo>
                      <a:pt x="3046" y="262005"/>
                    </a:lnTo>
                    <a:lnTo>
                      <a:pt x="4444" y="256267"/>
                    </a:lnTo>
                    <a:lnTo>
                      <a:pt x="6677" y="250811"/>
                    </a:lnTo>
                    <a:lnTo>
                      <a:pt x="8618" y="245073"/>
                    </a:lnTo>
                    <a:lnTo>
                      <a:pt x="10850" y="240207"/>
                    </a:lnTo>
                    <a:lnTo>
                      <a:pt x="13646" y="235594"/>
                    </a:lnTo>
                    <a:lnTo>
                      <a:pt x="16421" y="231009"/>
                    </a:lnTo>
                    <a:lnTo>
                      <a:pt x="18946" y="226424"/>
                    </a:lnTo>
                    <a:lnTo>
                      <a:pt x="21721" y="222402"/>
                    </a:lnTo>
                    <a:lnTo>
                      <a:pt x="24789" y="218661"/>
                    </a:lnTo>
                    <a:lnTo>
                      <a:pt x="27585" y="215511"/>
                    </a:lnTo>
                    <a:lnTo>
                      <a:pt x="32864" y="209492"/>
                    </a:lnTo>
                    <a:lnTo>
                      <a:pt x="38435" y="204035"/>
                    </a:lnTo>
                    <a:lnTo>
                      <a:pt x="44569" y="198297"/>
                    </a:lnTo>
                    <a:lnTo>
                      <a:pt x="50975" y="193403"/>
                    </a:lnTo>
                    <a:lnTo>
                      <a:pt x="57110" y="188818"/>
                    </a:lnTo>
                    <a:lnTo>
                      <a:pt x="64350" y="184234"/>
                    </a:lnTo>
                    <a:lnTo>
                      <a:pt x="71319" y="180211"/>
                    </a:lnTo>
                    <a:lnTo>
                      <a:pt x="78289" y="176470"/>
                    </a:lnTo>
                    <a:lnTo>
                      <a:pt x="85821" y="173320"/>
                    </a:lnTo>
                    <a:lnTo>
                      <a:pt x="93062" y="170451"/>
                    </a:lnTo>
                    <a:lnTo>
                      <a:pt x="100573" y="167863"/>
                    </a:lnTo>
                    <a:lnTo>
                      <a:pt x="108377" y="165866"/>
                    </a:lnTo>
                    <a:lnTo>
                      <a:pt x="116181" y="164151"/>
                    </a:lnTo>
                    <a:lnTo>
                      <a:pt x="123714" y="162997"/>
                    </a:lnTo>
                    <a:lnTo>
                      <a:pt x="131517" y="162435"/>
                    </a:lnTo>
                    <a:lnTo>
                      <a:pt x="139029" y="162126"/>
                    </a:lnTo>
                    <a:lnTo>
                      <a:pt x="142931" y="162126"/>
                    </a:lnTo>
                    <a:lnTo>
                      <a:pt x="147396" y="162435"/>
                    </a:lnTo>
                    <a:lnTo>
                      <a:pt x="151570" y="162716"/>
                    </a:lnTo>
                    <a:lnTo>
                      <a:pt x="156035" y="163279"/>
                    </a:lnTo>
                    <a:lnTo>
                      <a:pt x="160208" y="164151"/>
                    </a:lnTo>
                    <a:lnTo>
                      <a:pt x="164945" y="164994"/>
                    </a:lnTo>
                    <a:lnTo>
                      <a:pt x="169681" y="166738"/>
                    </a:lnTo>
                    <a:lnTo>
                      <a:pt x="174418" y="168173"/>
                    </a:lnTo>
                    <a:lnTo>
                      <a:pt x="178883" y="170170"/>
                    </a:lnTo>
                    <a:lnTo>
                      <a:pt x="183348" y="172476"/>
                    </a:lnTo>
                    <a:lnTo>
                      <a:pt x="187793" y="175036"/>
                    </a:lnTo>
                    <a:lnTo>
                      <a:pt x="192258" y="178214"/>
                    </a:lnTo>
                    <a:lnTo>
                      <a:pt x="196431" y="181646"/>
                    </a:lnTo>
                    <a:lnTo>
                      <a:pt x="200604" y="185387"/>
                    </a:lnTo>
                    <a:lnTo>
                      <a:pt x="204506" y="189690"/>
                    </a:lnTo>
                    <a:lnTo>
                      <a:pt x="208137" y="194556"/>
                    </a:lnTo>
                    <a:lnTo>
                      <a:pt x="220677" y="212361"/>
                    </a:lnTo>
                    <a:lnTo>
                      <a:pt x="233781" y="231290"/>
                    </a:lnTo>
                    <a:lnTo>
                      <a:pt x="247427" y="251401"/>
                    </a:lnTo>
                    <a:lnTo>
                      <a:pt x="261074" y="272919"/>
                    </a:lnTo>
                    <a:lnTo>
                      <a:pt x="275283" y="294717"/>
                    </a:lnTo>
                    <a:lnTo>
                      <a:pt x="289785" y="317669"/>
                    </a:lnTo>
                    <a:lnTo>
                      <a:pt x="304558" y="341212"/>
                    </a:lnTo>
                    <a:lnTo>
                      <a:pt x="319873" y="365317"/>
                    </a:lnTo>
                    <a:lnTo>
                      <a:pt x="347458" y="409505"/>
                    </a:lnTo>
                    <a:lnTo>
                      <a:pt x="376170" y="454565"/>
                    </a:lnTo>
                    <a:lnTo>
                      <a:pt x="390650" y="477545"/>
                    </a:lnTo>
                    <a:lnTo>
                      <a:pt x="405695" y="500215"/>
                    </a:lnTo>
                    <a:lnTo>
                      <a:pt x="420468" y="522886"/>
                    </a:lnTo>
                    <a:lnTo>
                      <a:pt x="435783" y="545556"/>
                    </a:lnTo>
                    <a:lnTo>
                      <a:pt x="450828" y="567946"/>
                    </a:lnTo>
                    <a:lnTo>
                      <a:pt x="466164" y="589744"/>
                    </a:lnTo>
                    <a:lnTo>
                      <a:pt x="481772" y="611852"/>
                    </a:lnTo>
                    <a:lnTo>
                      <a:pt x="497379" y="633370"/>
                    </a:lnTo>
                    <a:lnTo>
                      <a:pt x="513529" y="654324"/>
                    </a:lnTo>
                    <a:lnTo>
                      <a:pt x="529408" y="674689"/>
                    </a:lnTo>
                    <a:lnTo>
                      <a:pt x="545287" y="695081"/>
                    </a:lnTo>
                    <a:lnTo>
                      <a:pt x="561730" y="714292"/>
                    </a:lnTo>
                    <a:lnTo>
                      <a:pt x="578172" y="733249"/>
                    </a:lnTo>
                    <a:lnTo>
                      <a:pt x="594614" y="751026"/>
                    </a:lnTo>
                    <a:lnTo>
                      <a:pt x="610785" y="768268"/>
                    </a:lnTo>
                    <a:lnTo>
                      <a:pt x="627499" y="784329"/>
                    </a:lnTo>
                    <a:lnTo>
                      <a:pt x="644212" y="799827"/>
                    </a:lnTo>
                    <a:lnTo>
                      <a:pt x="660926" y="814172"/>
                    </a:lnTo>
                    <a:lnTo>
                      <a:pt x="677660" y="827363"/>
                    </a:lnTo>
                    <a:lnTo>
                      <a:pt x="694645" y="839430"/>
                    </a:lnTo>
                    <a:lnTo>
                      <a:pt x="711651" y="850343"/>
                    </a:lnTo>
                    <a:lnTo>
                      <a:pt x="728635" y="860385"/>
                    </a:lnTo>
                    <a:lnTo>
                      <a:pt x="745641" y="868710"/>
                    </a:lnTo>
                    <a:lnTo>
                      <a:pt x="762647" y="875602"/>
                    </a:lnTo>
                    <a:lnTo>
                      <a:pt x="779924" y="881030"/>
                    </a:lnTo>
                    <a:lnTo>
                      <a:pt x="796909" y="885052"/>
                    </a:lnTo>
                    <a:lnTo>
                      <a:pt x="814185" y="887640"/>
                    </a:lnTo>
                    <a:lnTo>
                      <a:pt x="830899" y="888512"/>
                    </a:lnTo>
                    <a:lnTo>
                      <a:pt x="839266" y="888203"/>
                    </a:lnTo>
                    <a:lnTo>
                      <a:pt x="847341" y="887640"/>
                    </a:lnTo>
                    <a:lnTo>
                      <a:pt x="855709" y="886768"/>
                    </a:lnTo>
                    <a:lnTo>
                      <a:pt x="863512" y="885334"/>
                    </a:lnTo>
                    <a:lnTo>
                      <a:pt x="867414" y="884490"/>
                    </a:lnTo>
                    <a:lnTo>
                      <a:pt x="871587" y="883337"/>
                    </a:lnTo>
                    <a:lnTo>
                      <a:pt x="875489" y="882183"/>
                    </a:lnTo>
                    <a:lnTo>
                      <a:pt x="879955" y="880468"/>
                    </a:lnTo>
                    <a:lnTo>
                      <a:pt x="888593" y="877036"/>
                    </a:lnTo>
                    <a:lnTo>
                      <a:pt x="897503" y="873014"/>
                    </a:lnTo>
                    <a:lnTo>
                      <a:pt x="906141" y="868401"/>
                    </a:lnTo>
                    <a:lnTo>
                      <a:pt x="915343" y="863254"/>
                    </a:lnTo>
                    <a:lnTo>
                      <a:pt x="924253" y="857516"/>
                    </a:lnTo>
                    <a:lnTo>
                      <a:pt x="933163" y="852059"/>
                    </a:lnTo>
                    <a:lnTo>
                      <a:pt x="941801" y="845730"/>
                    </a:lnTo>
                    <a:lnTo>
                      <a:pt x="950439" y="839430"/>
                    </a:lnTo>
                    <a:lnTo>
                      <a:pt x="958807" y="833411"/>
                    </a:lnTo>
                    <a:lnTo>
                      <a:pt x="966882" y="827082"/>
                    </a:lnTo>
                    <a:lnTo>
                      <a:pt x="981384" y="815325"/>
                    </a:lnTo>
                    <a:lnTo>
                      <a:pt x="994466" y="804411"/>
                    </a:lnTo>
                    <a:lnTo>
                      <a:pt x="995864" y="803540"/>
                    </a:lnTo>
                    <a:lnTo>
                      <a:pt x="1007299" y="793217"/>
                    </a:lnTo>
                    <a:lnTo>
                      <a:pt x="1018441" y="782613"/>
                    </a:lnTo>
                    <a:lnTo>
                      <a:pt x="1029855" y="771418"/>
                    </a:lnTo>
                    <a:lnTo>
                      <a:pt x="1041561" y="759070"/>
                    </a:lnTo>
                    <a:lnTo>
                      <a:pt x="1052995" y="746441"/>
                    </a:lnTo>
                    <a:lnTo>
                      <a:pt x="1064701" y="733249"/>
                    </a:lnTo>
                    <a:lnTo>
                      <a:pt x="1076678" y="719186"/>
                    </a:lnTo>
                    <a:lnTo>
                      <a:pt x="1088384" y="704841"/>
                    </a:lnTo>
                    <a:lnTo>
                      <a:pt x="1100361" y="689905"/>
                    </a:lnTo>
                    <a:lnTo>
                      <a:pt x="1112066" y="674689"/>
                    </a:lnTo>
                    <a:lnTo>
                      <a:pt x="1124043" y="658909"/>
                    </a:lnTo>
                    <a:lnTo>
                      <a:pt x="1136020" y="642848"/>
                    </a:lnTo>
                    <a:lnTo>
                      <a:pt x="1147997" y="626478"/>
                    </a:lnTo>
                    <a:lnTo>
                      <a:pt x="1159995" y="609265"/>
                    </a:lnTo>
                    <a:lnTo>
                      <a:pt x="1171972" y="592051"/>
                    </a:lnTo>
                    <a:lnTo>
                      <a:pt x="1183949" y="574246"/>
                    </a:lnTo>
                    <a:lnTo>
                      <a:pt x="1207924" y="538665"/>
                    </a:lnTo>
                    <a:lnTo>
                      <a:pt x="1232149" y="501650"/>
                    </a:lnTo>
                    <a:lnTo>
                      <a:pt x="1256124" y="463762"/>
                    </a:lnTo>
                    <a:lnTo>
                      <a:pt x="1279807" y="426156"/>
                    </a:lnTo>
                    <a:lnTo>
                      <a:pt x="1303490" y="387425"/>
                    </a:lnTo>
                    <a:lnTo>
                      <a:pt x="1326901" y="349537"/>
                    </a:lnTo>
                    <a:lnTo>
                      <a:pt x="1349749" y="311369"/>
                    </a:lnTo>
                    <a:lnTo>
                      <a:pt x="1372597" y="273481"/>
                    </a:lnTo>
                    <a:lnTo>
                      <a:pt x="1382905" y="256549"/>
                    </a:lnTo>
                    <a:lnTo>
                      <a:pt x="1392942" y="239897"/>
                    </a:lnTo>
                    <a:lnTo>
                      <a:pt x="1402957" y="223274"/>
                    </a:lnTo>
                    <a:lnTo>
                      <a:pt x="1412994" y="206904"/>
                    </a:lnTo>
                    <a:lnTo>
                      <a:pt x="1422467" y="190843"/>
                    </a:lnTo>
                    <a:lnTo>
                      <a:pt x="1432232" y="174755"/>
                    </a:lnTo>
                    <a:lnTo>
                      <a:pt x="1441976" y="159257"/>
                    </a:lnTo>
                    <a:lnTo>
                      <a:pt x="1451721" y="143758"/>
                    </a:lnTo>
                    <a:lnTo>
                      <a:pt x="1461194" y="128851"/>
                    </a:lnTo>
                    <a:lnTo>
                      <a:pt x="1470124" y="113915"/>
                    </a:lnTo>
                    <a:lnTo>
                      <a:pt x="1479305" y="99570"/>
                    </a:lnTo>
                    <a:lnTo>
                      <a:pt x="1488507" y="85788"/>
                    </a:lnTo>
                    <a:lnTo>
                      <a:pt x="1497146" y="72034"/>
                    </a:lnTo>
                    <a:lnTo>
                      <a:pt x="1505784" y="58814"/>
                    </a:lnTo>
                    <a:lnTo>
                      <a:pt x="1514151" y="46185"/>
                    </a:lnTo>
                    <a:lnTo>
                      <a:pt x="1522790" y="33837"/>
                    </a:lnTo>
                    <a:lnTo>
                      <a:pt x="1525294" y="29843"/>
                    </a:lnTo>
                    <a:lnTo>
                      <a:pt x="1528632" y="26102"/>
                    </a:lnTo>
                    <a:lnTo>
                      <a:pt x="1531971" y="22671"/>
                    </a:lnTo>
                    <a:lnTo>
                      <a:pt x="1535601" y="19211"/>
                    </a:lnTo>
                    <a:lnTo>
                      <a:pt x="1539775" y="16623"/>
                    </a:lnTo>
                    <a:lnTo>
                      <a:pt x="1543676" y="13754"/>
                    </a:lnTo>
                    <a:lnTo>
                      <a:pt x="1547870" y="10885"/>
                    </a:lnTo>
                    <a:lnTo>
                      <a:pt x="1552315" y="8888"/>
                    </a:lnTo>
                    <a:lnTo>
                      <a:pt x="1557051" y="6863"/>
                    </a:lnTo>
                    <a:lnTo>
                      <a:pt x="1561788" y="5147"/>
                    </a:lnTo>
                    <a:lnTo>
                      <a:pt x="1566817" y="3432"/>
                    </a:lnTo>
                    <a:lnTo>
                      <a:pt x="1572096" y="2278"/>
                    </a:lnTo>
                    <a:lnTo>
                      <a:pt x="1577124" y="1434"/>
                    </a:lnTo>
                    <a:lnTo>
                      <a:pt x="1582696" y="844"/>
                    </a:lnTo>
                    <a:lnTo>
                      <a:pt x="1588538" y="0"/>
                    </a:lnTo>
                    <a:lnTo>
                      <a:pt x="1594109" y="0"/>
                    </a:lnTo>
                    <a:lnTo>
                      <a:pt x="1602205" y="281"/>
                    </a:lnTo>
                    <a:lnTo>
                      <a:pt x="1610009" y="1125"/>
                    </a:lnTo>
                    <a:lnTo>
                      <a:pt x="1617792" y="2278"/>
                    </a:lnTo>
                    <a:lnTo>
                      <a:pt x="1625888" y="3713"/>
                    </a:lnTo>
                    <a:lnTo>
                      <a:pt x="1633400" y="6019"/>
                    </a:lnTo>
                    <a:lnTo>
                      <a:pt x="1641203" y="8607"/>
                    </a:lnTo>
                    <a:lnTo>
                      <a:pt x="1648736" y="11167"/>
                    </a:lnTo>
                    <a:lnTo>
                      <a:pt x="1656248" y="14345"/>
                    </a:lnTo>
                    <a:lnTo>
                      <a:pt x="1663780" y="18058"/>
                    </a:lnTo>
                    <a:lnTo>
                      <a:pt x="1670749" y="22080"/>
                    </a:lnTo>
                    <a:lnTo>
                      <a:pt x="1677719" y="26383"/>
                    </a:lnTo>
                    <a:lnTo>
                      <a:pt x="1684396" y="30968"/>
                    </a:lnTo>
                    <a:lnTo>
                      <a:pt x="1690259" y="36425"/>
                    </a:lnTo>
                    <a:lnTo>
                      <a:pt x="1696373" y="41600"/>
                    </a:lnTo>
                    <a:lnTo>
                      <a:pt x="1702236" y="47338"/>
                    </a:lnTo>
                    <a:lnTo>
                      <a:pt x="1707244" y="53076"/>
                    </a:lnTo>
                    <a:lnTo>
                      <a:pt x="1710040" y="56536"/>
                    </a:lnTo>
                    <a:lnTo>
                      <a:pt x="1712815" y="60249"/>
                    </a:lnTo>
                    <a:lnTo>
                      <a:pt x="1715611" y="63990"/>
                    </a:lnTo>
                    <a:lnTo>
                      <a:pt x="1718115" y="68293"/>
                    </a:lnTo>
                    <a:lnTo>
                      <a:pt x="1720619" y="72596"/>
                    </a:lnTo>
                    <a:lnTo>
                      <a:pt x="1723123" y="76900"/>
                    </a:lnTo>
                    <a:lnTo>
                      <a:pt x="1725084" y="82075"/>
                    </a:lnTo>
                    <a:lnTo>
                      <a:pt x="1727317" y="86941"/>
                    </a:lnTo>
                    <a:lnTo>
                      <a:pt x="1729257" y="92679"/>
                    </a:lnTo>
                    <a:lnTo>
                      <a:pt x="1730655" y="97855"/>
                    </a:lnTo>
                    <a:lnTo>
                      <a:pt x="1731761" y="103593"/>
                    </a:lnTo>
                    <a:lnTo>
                      <a:pt x="1732888" y="109612"/>
                    </a:lnTo>
                    <a:lnTo>
                      <a:pt x="1733159" y="115941"/>
                    </a:lnTo>
                    <a:lnTo>
                      <a:pt x="1733159" y="122241"/>
                    </a:lnTo>
                    <a:lnTo>
                      <a:pt x="1732888" y="129132"/>
                    </a:lnTo>
                    <a:lnTo>
                      <a:pt x="1732053" y="136023"/>
                    </a:lnTo>
                    <a:lnTo>
                      <a:pt x="1728423" y="157822"/>
                    </a:lnTo>
                    <a:lnTo>
                      <a:pt x="1724250" y="179368"/>
                    </a:lnTo>
                    <a:lnTo>
                      <a:pt x="1719784" y="200885"/>
                    </a:lnTo>
                    <a:lnTo>
                      <a:pt x="1714776" y="222121"/>
                    </a:lnTo>
                    <a:lnTo>
                      <a:pt x="1709476" y="243638"/>
                    </a:lnTo>
                    <a:lnTo>
                      <a:pt x="1703342" y="264593"/>
                    </a:lnTo>
                    <a:lnTo>
                      <a:pt x="1696936" y="285548"/>
                    </a:lnTo>
                    <a:lnTo>
                      <a:pt x="1690259" y="306503"/>
                    </a:lnTo>
                    <a:lnTo>
                      <a:pt x="1683290" y="327148"/>
                    </a:lnTo>
                    <a:lnTo>
                      <a:pt x="1675757" y="347822"/>
                    </a:lnTo>
                    <a:lnTo>
                      <a:pt x="1668246" y="368186"/>
                    </a:lnTo>
                    <a:lnTo>
                      <a:pt x="1660150" y="388578"/>
                    </a:lnTo>
                    <a:lnTo>
                      <a:pt x="1651803" y="408661"/>
                    </a:lnTo>
                    <a:lnTo>
                      <a:pt x="1643165" y="428463"/>
                    </a:lnTo>
                    <a:lnTo>
                      <a:pt x="1634234" y="448545"/>
                    </a:lnTo>
                    <a:lnTo>
                      <a:pt x="1625053" y="468347"/>
                    </a:lnTo>
                    <a:lnTo>
                      <a:pt x="1615851" y="487867"/>
                    </a:lnTo>
                    <a:lnTo>
                      <a:pt x="1606378" y="507388"/>
                    </a:lnTo>
                    <a:lnTo>
                      <a:pt x="1596634" y="526908"/>
                    </a:lnTo>
                    <a:lnTo>
                      <a:pt x="1586598" y="545838"/>
                    </a:lnTo>
                    <a:lnTo>
                      <a:pt x="1576561" y="565077"/>
                    </a:lnTo>
                    <a:lnTo>
                      <a:pt x="1566253" y="584006"/>
                    </a:lnTo>
                    <a:lnTo>
                      <a:pt x="1556217" y="602655"/>
                    </a:lnTo>
                    <a:lnTo>
                      <a:pt x="1545909" y="621022"/>
                    </a:lnTo>
                    <a:lnTo>
                      <a:pt x="1525022" y="658037"/>
                    </a:lnTo>
                    <a:lnTo>
                      <a:pt x="1504115" y="694490"/>
                    </a:lnTo>
                    <a:lnTo>
                      <a:pt x="1483207" y="730071"/>
                    </a:lnTo>
                    <a:lnTo>
                      <a:pt x="1462320" y="765090"/>
                    </a:lnTo>
                    <a:lnTo>
                      <a:pt x="1438638" y="805565"/>
                    </a:lnTo>
                    <a:lnTo>
                      <a:pt x="1415226" y="845168"/>
                    </a:lnTo>
                    <a:lnTo>
                      <a:pt x="1404084" y="864688"/>
                    </a:lnTo>
                    <a:lnTo>
                      <a:pt x="1393213" y="883899"/>
                    </a:lnTo>
                    <a:lnTo>
                      <a:pt x="1382634" y="903138"/>
                    </a:lnTo>
                    <a:lnTo>
                      <a:pt x="1372305" y="922068"/>
                    </a:lnTo>
                    <a:lnTo>
                      <a:pt x="1362290" y="941026"/>
                    </a:lnTo>
                    <a:lnTo>
                      <a:pt x="1352817" y="959674"/>
                    </a:lnTo>
                    <a:lnTo>
                      <a:pt x="1343886" y="978041"/>
                    </a:lnTo>
                    <a:lnTo>
                      <a:pt x="1334976" y="996127"/>
                    </a:lnTo>
                    <a:lnTo>
                      <a:pt x="1326901" y="1014213"/>
                    </a:lnTo>
                    <a:lnTo>
                      <a:pt x="1319097" y="1031989"/>
                    </a:lnTo>
                    <a:lnTo>
                      <a:pt x="1312128" y="1049512"/>
                    </a:lnTo>
                    <a:lnTo>
                      <a:pt x="1305430" y="1067008"/>
                    </a:lnTo>
                    <a:lnTo>
                      <a:pt x="1299859" y="1083940"/>
                    </a:lnTo>
                    <a:lnTo>
                      <a:pt x="1294580" y="1101154"/>
                    </a:lnTo>
                    <a:lnTo>
                      <a:pt x="1290115" y="1117805"/>
                    </a:lnTo>
                    <a:lnTo>
                      <a:pt x="1286484" y="1134175"/>
                    </a:lnTo>
                    <a:lnTo>
                      <a:pt x="1283709" y="1150799"/>
                    </a:lnTo>
                    <a:lnTo>
                      <a:pt x="1281205" y="1166887"/>
                    </a:lnTo>
                    <a:lnTo>
                      <a:pt x="1280078" y="1182667"/>
                    </a:lnTo>
                    <a:lnTo>
                      <a:pt x="1279807" y="1198165"/>
                    </a:lnTo>
                    <a:lnTo>
                      <a:pt x="1280078" y="1213663"/>
                    </a:lnTo>
                    <a:lnTo>
                      <a:pt x="1281205" y="1228880"/>
                    </a:lnTo>
                    <a:lnTo>
                      <a:pt x="1283709" y="1243787"/>
                    </a:lnTo>
                    <a:lnTo>
                      <a:pt x="1287047" y="1258442"/>
                    </a:lnTo>
                    <a:lnTo>
                      <a:pt x="1291513" y="1272787"/>
                    </a:lnTo>
                    <a:lnTo>
                      <a:pt x="1296813" y="1287131"/>
                    </a:lnTo>
                    <a:lnTo>
                      <a:pt x="1303490" y="1301195"/>
                    </a:lnTo>
                    <a:lnTo>
                      <a:pt x="1311022" y="1314668"/>
                    </a:lnTo>
                    <a:lnTo>
                      <a:pt x="1317136" y="1324147"/>
                    </a:lnTo>
                    <a:lnTo>
                      <a:pt x="1323563" y="1333035"/>
                    </a:lnTo>
                    <a:lnTo>
                      <a:pt x="1330240" y="1341361"/>
                    </a:lnTo>
                    <a:lnTo>
                      <a:pt x="1337209" y="1349968"/>
                    </a:lnTo>
                    <a:lnTo>
                      <a:pt x="1344449" y="1358012"/>
                    </a:lnTo>
                    <a:lnTo>
                      <a:pt x="1351690" y="1365775"/>
                    </a:lnTo>
                    <a:lnTo>
                      <a:pt x="1359494" y="1373229"/>
                    </a:lnTo>
                    <a:lnTo>
                      <a:pt x="1367861" y="1379839"/>
                    </a:lnTo>
                    <a:lnTo>
                      <a:pt x="1376207" y="1386702"/>
                    </a:lnTo>
                    <a:lnTo>
                      <a:pt x="1385138" y="1393312"/>
                    </a:lnTo>
                    <a:lnTo>
                      <a:pt x="1394047" y="1399922"/>
                    </a:lnTo>
                    <a:lnTo>
                      <a:pt x="1403249" y="1405660"/>
                    </a:lnTo>
                    <a:lnTo>
                      <a:pt x="1412994" y="1411398"/>
                    </a:lnTo>
                    <a:lnTo>
                      <a:pt x="1423030" y="1416573"/>
                    </a:lnTo>
                    <a:lnTo>
                      <a:pt x="1433338" y="1421439"/>
                    </a:lnTo>
                    <a:lnTo>
                      <a:pt x="1443917" y="1426615"/>
                    </a:lnTo>
                    <a:lnTo>
                      <a:pt x="1454788" y="1430918"/>
                    </a:lnTo>
                    <a:lnTo>
                      <a:pt x="1465930" y="1434940"/>
                    </a:lnTo>
                    <a:lnTo>
                      <a:pt x="1477365" y="1438934"/>
                    </a:lnTo>
                    <a:lnTo>
                      <a:pt x="1489342" y="1442394"/>
                    </a:lnTo>
                    <a:lnTo>
                      <a:pt x="1501319" y="1445825"/>
                    </a:lnTo>
                    <a:lnTo>
                      <a:pt x="1513859" y="1448694"/>
                    </a:lnTo>
                    <a:lnTo>
                      <a:pt x="1526963" y="1451563"/>
                    </a:lnTo>
                    <a:lnTo>
                      <a:pt x="1540067" y="1453870"/>
                    </a:lnTo>
                    <a:lnTo>
                      <a:pt x="1553150" y="1455867"/>
                    </a:lnTo>
                    <a:lnTo>
                      <a:pt x="1567359" y="1457892"/>
                    </a:lnTo>
                    <a:lnTo>
                      <a:pt x="1581298" y="1459327"/>
                    </a:lnTo>
                    <a:lnTo>
                      <a:pt x="1595778" y="1460480"/>
                    </a:lnTo>
                    <a:lnTo>
                      <a:pt x="1610280" y="1461914"/>
                    </a:lnTo>
                    <a:lnTo>
                      <a:pt x="1625325" y="1462477"/>
                    </a:lnTo>
                    <a:lnTo>
                      <a:pt x="1640932" y="1462758"/>
                    </a:lnTo>
                    <a:lnTo>
                      <a:pt x="1656811" y="1463039"/>
                    </a:lnTo>
                    <a:lnTo>
                      <a:pt x="1672982" y="1462758"/>
                    </a:lnTo>
                    <a:lnTo>
                      <a:pt x="1689696" y="1462477"/>
                    </a:lnTo>
                    <a:lnTo>
                      <a:pt x="1706409" y="1461605"/>
                    </a:lnTo>
                    <a:lnTo>
                      <a:pt x="1723415" y="1460480"/>
                    </a:lnTo>
                    <a:lnTo>
                      <a:pt x="1740128" y="1459327"/>
                    </a:lnTo>
                    <a:lnTo>
                      <a:pt x="1757405" y="1457892"/>
                    </a:lnTo>
                    <a:lnTo>
                      <a:pt x="1774390" y="1456176"/>
                    </a:lnTo>
                    <a:lnTo>
                      <a:pt x="1791667" y="1454151"/>
                    </a:lnTo>
                    <a:lnTo>
                      <a:pt x="1808944" y="1451873"/>
                    </a:lnTo>
                    <a:lnTo>
                      <a:pt x="1826221" y="1449848"/>
                    </a:lnTo>
                    <a:lnTo>
                      <a:pt x="1843790" y="1446979"/>
                    </a:lnTo>
                    <a:lnTo>
                      <a:pt x="1861067" y="1444110"/>
                    </a:lnTo>
                    <a:lnTo>
                      <a:pt x="1895892" y="1438372"/>
                    </a:lnTo>
                    <a:lnTo>
                      <a:pt x="1930717" y="1431762"/>
                    </a:lnTo>
                    <a:lnTo>
                      <a:pt x="1965271" y="1424589"/>
                    </a:lnTo>
                    <a:lnTo>
                      <a:pt x="1999554" y="1417136"/>
                    </a:lnTo>
                    <a:lnTo>
                      <a:pt x="2033815" y="1409373"/>
                    </a:lnTo>
                    <a:lnTo>
                      <a:pt x="2067534" y="1401356"/>
                    </a:lnTo>
                    <a:lnTo>
                      <a:pt x="2100690" y="1393312"/>
                    </a:lnTo>
                    <a:lnTo>
                      <a:pt x="2133012" y="1385267"/>
                    </a:lnTo>
                    <a:lnTo>
                      <a:pt x="2164498" y="1376970"/>
                    </a:lnTo>
                    <a:lnTo>
                      <a:pt x="2195442" y="1369207"/>
                    </a:lnTo>
                    <a:lnTo>
                      <a:pt x="2223298" y="1362034"/>
                    </a:lnTo>
                    <a:lnTo>
                      <a:pt x="2250319" y="1354862"/>
                    </a:lnTo>
                    <a:lnTo>
                      <a:pt x="2276235" y="1348252"/>
                    </a:lnTo>
                    <a:lnTo>
                      <a:pt x="2301044" y="1342514"/>
                    </a:lnTo>
                    <a:lnTo>
                      <a:pt x="2324435" y="1336776"/>
                    </a:lnTo>
                    <a:lnTo>
                      <a:pt x="2346740" y="1331910"/>
                    </a:lnTo>
                    <a:lnTo>
                      <a:pt x="2367627" y="1327607"/>
                    </a:lnTo>
                    <a:lnTo>
                      <a:pt x="2387700" y="1323866"/>
                    </a:lnTo>
                    <a:lnTo>
                      <a:pt x="2390767" y="1323584"/>
                    </a:lnTo>
                    <a:lnTo>
                      <a:pt x="2394106" y="1323303"/>
                    </a:lnTo>
                    <a:lnTo>
                      <a:pt x="2397173" y="1322994"/>
                    </a:lnTo>
                    <a:lnTo>
                      <a:pt x="2400240" y="1322994"/>
                    </a:lnTo>
                    <a:lnTo>
                      <a:pt x="2404414" y="1322994"/>
                    </a:lnTo>
                    <a:lnTo>
                      <a:pt x="2408587" y="1323584"/>
                    </a:lnTo>
                    <a:lnTo>
                      <a:pt x="2412781" y="1324147"/>
                    </a:lnTo>
                    <a:lnTo>
                      <a:pt x="2416954" y="1324738"/>
                    </a:lnTo>
                    <a:lnTo>
                      <a:pt x="2420856" y="1325863"/>
                    </a:lnTo>
                    <a:lnTo>
                      <a:pt x="2424758" y="1327297"/>
                    </a:lnTo>
                    <a:lnTo>
                      <a:pt x="2428660" y="1328732"/>
                    </a:lnTo>
                    <a:lnTo>
                      <a:pt x="2432562" y="1330166"/>
                    </a:lnTo>
                    <a:lnTo>
                      <a:pt x="2436171" y="1332191"/>
                    </a:lnTo>
                    <a:lnTo>
                      <a:pt x="2439802" y="1334470"/>
                    </a:lnTo>
                    <a:lnTo>
                      <a:pt x="2443141" y="1336495"/>
                    </a:lnTo>
                    <a:lnTo>
                      <a:pt x="2446771" y="1339083"/>
                    </a:lnTo>
                    <a:lnTo>
                      <a:pt x="2450110" y="1341361"/>
                    </a:lnTo>
                    <a:lnTo>
                      <a:pt x="2453448" y="1344230"/>
                    </a:lnTo>
                    <a:lnTo>
                      <a:pt x="2456516" y="1347099"/>
                    </a:lnTo>
                    <a:lnTo>
                      <a:pt x="2459583" y="1349968"/>
                    </a:lnTo>
                    <a:lnTo>
                      <a:pt x="2465717" y="1356296"/>
                    </a:lnTo>
                    <a:lnTo>
                      <a:pt x="2471017" y="1363188"/>
                    </a:lnTo>
                    <a:lnTo>
                      <a:pt x="2476296" y="1370360"/>
                    </a:lnTo>
                    <a:lnTo>
                      <a:pt x="2481033" y="1377814"/>
                    </a:lnTo>
                    <a:lnTo>
                      <a:pt x="2485227" y="1385577"/>
                    </a:lnTo>
                    <a:lnTo>
                      <a:pt x="2489400" y="1393312"/>
                    </a:lnTo>
                    <a:lnTo>
                      <a:pt x="2492739" y="1401356"/>
                    </a:lnTo>
                    <a:lnTo>
                      <a:pt x="2495264" y="1409373"/>
                    </a:lnTo>
                    <a:lnTo>
                      <a:pt x="2498039" y="1417698"/>
                    </a:lnTo>
                    <a:lnTo>
                      <a:pt x="2500271" y="1426615"/>
                    </a:lnTo>
                    <a:lnTo>
                      <a:pt x="2501669" y="1435503"/>
                    </a:lnTo>
                    <a:lnTo>
                      <a:pt x="2503047" y="1444391"/>
                    </a:lnTo>
                    <a:lnTo>
                      <a:pt x="2503610" y="1453870"/>
                    </a:lnTo>
                    <a:lnTo>
                      <a:pt x="2503902" y="1463039"/>
                    </a:lnTo>
                    <a:lnTo>
                      <a:pt x="2503610" y="1467652"/>
                    </a:lnTo>
                    <a:lnTo>
                      <a:pt x="2503339" y="1472518"/>
                    </a:lnTo>
                    <a:lnTo>
                      <a:pt x="2502775" y="1477103"/>
                    </a:lnTo>
                    <a:lnTo>
                      <a:pt x="2501941" y="1481716"/>
                    </a:lnTo>
                    <a:lnTo>
                      <a:pt x="2501106" y="1486301"/>
                    </a:lnTo>
                    <a:lnTo>
                      <a:pt x="2500271" y="1490885"/>
                    </a:lnTo>
                    <a:lnTo>
                      <a:pt x="2498873" y="1495779"/>
                    </a:lnTo>
                    <a:lnTo>
                      <a:pt x="2497475" y="1500083"/>
                    </a:lnTo>
                    <a:lnTo>
                      <a:pt x="2496098" y="1504668"/>
                    </a:lnTo>
                    <a:lnTo>
                      <a:pt x="2494137" y="1508971"/>
                    </a:lnTo>
                    <a:lnTo>
                      <a:pt x="2491904" y="1513275"/>
                    </a:lnTo>
                    <a:lnTo>
                      <a:pt x="2489964" y="1517578"/>
                    </a:lnTo>
                    <a:lnTo>
                      <a:pt x="2487460" y="1521600"/>
                    </a:lnTo>
                    <a:lnTo>
                      <a:pt x="2484664" y="1525622"/>
                    </a:lnTo>
                    <a:lnTo>
                      <a:pt x="2482160" y="1529926"/>
                    </a:lnTo>
                    <a:lnTo>
                      <a:pt x="2478821" y="1533948"/>
                    </a:lnTo>
                    <a:lnTo>
                      <a:pt x="2475462" y="1537661"/>
                    </a:lnTo>
                    <a:lnTo>
                      <a:pt x="2471852" y="1541121"/>
                    </a:lnTo>
                    <a:lnTo>
                      <a:pt x="2467950" y="1544552"/>
                    </a:lnTo>
                    <a:lnTo>
                      <a:pt x="2463777" y="1548012"/>
                    </a:lnTo>
                    <a:lnTo>
                      <a:pt x="2448169" y="1560050"/>
                    </a:lnTo>
                    <a:lnTo>
                      <a:pt x="2432270" y="1571245"/>
                    </a:lnTo>
                    <a:lnTo>
                      <a:pt x="2415848" y="1581877"/>
                    </a:lnTo>
                    <a:lnTo>
                      <a:pt x="2399677" y="1592200"/>
                    </a:lnTo>
                    <a:lnTo>
                      <a:pt x="2382964" y="1601679"/>
                    </a:lnTo>
                    <a:lnTo>
                      <a:pt x="2366250" y="1611129"/>
                    </a:lnTo>
                    <a:lnTo>
                      <a:pt x="2348973" y="1619736"/>
                    </a:lnTo>
                    <a:lnTo>
                      <a:pt x="2331696" y="1627781"/>
                    </a:lnTo>
                    <a:lnTo>
                      <a:pt x="2314419" y="1635544"/>
                    </a:lnTo>
                    <a:lnTo>
                      <a:pt x="2296579" y="1642716"/>
                    </a:lnTo>
                    <a:lnTo>
                      <a:pt x="2278467" y="1649889"/>
                    </a:lnTo>
                    <a:lnTo>
                      <a:pt x="2260356" y="1655908"/>
                    </a:lnTo>
                    <a:lnTo>
                      <a:pt x="2242244" y="1662237"/>
                    </a:lnTo>
                    <a:lnTo>
                      <a:pt x="2223569" y="1668256"/>
                    </a:lnTo>
                    <a:lnTo>
                      <a:pt x="2204915" y="1673403"/>
                    </a:lnTo>
                    <a:lnTo>
                      <a:pt x="2185948" y="1678579"/>
                    </a:lnTo>
                    <a:lnTo>
                      <a:pt x="2167002" y="1683473"/>
                    </a:lnTo>
                    <a:lnTo>
                      <a:pt x="2147785" y="1688057"/>
                    </a:lnTo>
                    <a:lnTo>
                      <a:pt x="2128567" y="1692080"/>
                    </a:lnTo>
                    <a:lnTo>
                      <a:pt x="2109058" y="1696074"/>
                    </a:lnTo>
                    <a:lnTo>
                      <a:pt x="2089277" y="1700096"/>
                    </a:lnTo>
                    <a:lnTo>
                      <a:pt x="2069767" y="1703556"/>
                    </a:lnTo>
                    <a:lnTo>
                      <a:pt x="2049694" y="1706987"/>
                    </a:lnTo>
                    <a:lnTo>
                      <a:pt x="2029642" y="1710447"/>
                    </a:lnTo>
                    <a:lnTo>
                      <a:pt x="1989225" y="1716185"/>
                    </a:lnTo>
                    <a:lnTo>
                      <a:pt x="1948265" y="1722204"/>
                    </a:lnTo>
                    <a:lnTo>
                      <a:pt x="1907034" y="1727379"/>
                    </a:lnTo>
                    <a:lnTo>
                      <a:pt x="1865511" y="1732527"/>
                    </a:lnTo>
                    <a:lnTo>
                      <a:pt x="1813681" y="1739418"/>
                    </a:lnTo>
                    <a:lnTo>
                      <a:pt x="1762142" y="1746309"/>
                    </a:lnTo>
                    <a:lnTo>
                      <a:pt x="1736227" y="1750050"/>
                    </a:lnTo>
                    <a:lnTo>
                      <a:pt x="1710311" y="1753763"/>
                    </a:lnTo>
                    <a:lnTo>
                      <a:pt x="1684667" y="1758066"/>
                    </a:lnTo>
                    <a:lnTo>
                      <a:pt x="1658752" y="1762370"/>
                    </a:lnTo>
                    <a:lnTo>
                      <a:pt x="1633400" y="1766982"/>
                    </a:lnTo>
                    <a:lnTo>
                      <a:pt x="1607776" y="1772439"/>
                    </a:lnTo>
                    <a:lnTo>
                      <a:pt x="1582403" y="1777868"/>
                    </a:lnTo>
                    <a:lnTo>
                      <a:pt x="1557344" y="1783915"/>
                    </a:lnTo>
                    <a:lnTo>
                      <a:pt x="1532263" y="1789934"/>
                    </a:lnTo>
                    <a:lnTo>
                      <a:pt x="1507453" y="1797107"/>
                    </a:lnTo>
                    <a:lnTo>
                      <a:pt x="1482936" y="1804561"/>
                    </a:lnTo>
                    <a:lnTo>
                      <a:pt x="1458690" y="1812605"/>
                    </a:lnTo>
                    <a:lnTo>
                      <a:pt x="1434444" y="1821493"/>
                    </a:lnTo>
                    <a:lnTo>
                      <a:pt x="1410761" y="1830691"/>
                    </a:lnTo>
                    <a:lnTo>
                      <a:pt x="1387078" y="1841013"/>
                    </a:lnTo>
                    <a:lnTo>
                      <a:pt x="1363959" y="1851927"/>
                    </a:lnTo>
                    <a:lnTo>
                      <a:pt x="1341111" y="1863403"/>
                    </a:lnTo>
                    <a:lnTo>
                      <a:pt x="1318534" y="1875751"/>
                    </a:lnTo>
                    <a:lnTo>
                      <a:pt x="1296520" y="1888942"/>
                    </a:lnTo>
                    <a:lnTo>
                      <a:pt x="1274507" y="1903287"/>
                    </a:lnTo>
                    <a:lnTo>
                      <a:pt x="1253328" y="1918504"/>
                    </a:lnTo>
                    <a:lnTo>
                      <a:pt x="1232441" y="1934565"/>
                    </a:lnTo>
                    <a:lnTo>
                      <a:pt x="1212097" y="1951807"/>
                    </a:lnTo>
                    <a:lnTo>
                      <a:pt x="1192024" y="1969864"/>
                    </a:lnTo>
                    <a:lnTo>
                      <a:pt x="1172536" y="1989385"/>
                    </a:lnTo>
                    <a:lnTo>
                      <a:pt x="1153589" y="2010058"/>
                    </a:lnTo>
                    <a:lnTo>
                      <a:pt x="1135186" y="2031294"/>
                    </a:lnTo>
                    <a:lnTo>
                      <a:pt x="1117345" y="2054246"/>
                    </a:lnTo>
                    <a:lnTo>
                      <a:pt x="1093120" y="2092696"/>
                    </a:lnTo>
                    <a:lnTo>
                      <a:pt x="1070272" y="2132299"/>
                    </a:lnTo>
                    <a:lnTo>
                      <a:pt x="1049093" y="2172774"/>
                    </a:lnTo>
                    <a:lnTo>
                      <a:pt x="1029312" y="2214093"/>
                    </a:lnTo>
                    <a:lnTo>
                      <a:pt x="1010637" y="2256284"/>
                    </a:lnTo>
                    <a:lnTo>
                      <a:pt x="993632" y="2299038"/>
                    </a:lnTo>
                    <a:lnTo>
                      <a:pt x="977482" y="2342101"/>
                    </a:lnTo>
                    <a:lnTo>
                      <a:pt x="962980" y="2386007"/>
                    </a:lnTo>
                    <a:lnTo>
                      <a:pt x="949334" y="2429633"/>
                    </a:lnTo>
                    <a:lnTo>
                      <a:pt x="936793" y="2473820"/>
                    </a:lnTo>
                    <a:lnTo>
                      <a:pt x="925651" y="2518008"/>
                    </a:lnTo>
                    <a:lnTo>
                      <a:pt x="915343" y="2562224"/>
                    </a:lnTo>
                    <a:lnTo>
                      <a:pt x="905870" y="2605850"/>
                    </a:lnTo>
                    <a:lnTo>
                      <a:pt x="897774" y="2649475"/>
                    </a:lnTo>
                    <a:lnTo>
                      <a:pt x="890262" y="2692510"/>
                    </a:lnTo>
                    <a:lnTo>
                      <a:pt x="883564" y="2734982"/>
                    </a:lnTo>
                    <a:lnTo>
                      <a:pt x="877722" y="2777173"/>
                    </a:lnTo>
                    <a:lnTo>
                      <a:pt x="872714" y="2818211"/>
                    </a:lnTo>
                    <a:lnTo>
                      <a:pt x="867978" y="2858405"/>
                    </a:lnTo>
                    <a:lnTo>
                      <a:pt x="864347" y="2897417"/>
                    </a:lnTo>
                    <a:lnTo>
                      <a:pt x="861280" y="2935586"/>
                    </a:lnTo>
                    <a:lnTo>
                      <a:pt x="858505" y="2972601"/>
                    </a:lnTo>
                    <a:lnTo>
                      <a:pt x="856814" y="3007901"/>
                    </a:lnTo>
                    <a:lnTo>
                      <a:pt x="854874" y="3042075"/>
                    </a:lnTo>
                    <a:lnTo>
                      <a:pt x="854039" y="3074197"/>
                    </a:lnTo>
                    <a:lnTo>
                      <a:pt x="853205" y="3105193"/>
                    </a:lnTo>
                    <a:lnTo>
                      <a:pt x="852641" y="3133911"/>
                    </a:lnTo>
                    <a:lnTo>
                      <a:pt x="852641" y="3160576"/>
                    </a:lnTo>
                    <a:lnTo>
                      <a:pt x="852641" y="3185271"/>
                    </a:lnTo>
                    <a:lnTo>
                      <a:pt x="852912" y="3207942"/>
                    </a:lnTo>
                    <a:lnTo>
                      <a:pt x="853205" y="3228615"/>
                    </a:lnTo>
                    <a:lnTo>
                      <a:pt x="853747" y="3246111"/>
                    </a:lnTo>
                    <a:lnTo>
                      <a:pt x="853476" y="3255871"/>
                    </a:lnTo>
                    <a:lnTo>
                      <a:pt x="852641" y="3265350"/>
                    </a:lnTo>
                    <a:lnTo>
                      <a:pt x="850409" y="3275110"/>
                    </a:lnTo>
                    <a:lnTo>
                      <a:pt x="847633" y="3284279"/>
                    </a:lnTo>
                    <a:lnTo>
                      <a:pt x="843732" y="3293758"/>
                    </a:lnTo>
                    <a:lnTo>
                      <a:pt x="839537" y="3302365"/>
                    </a:lnTo>
                    <a:lnTo>
                      <a:pt x="834258" y="3310972"/>
                    </a:lnTo>
                    <a:lnTo>
                      <a:pt x="828687" y="3319298"/>
                    </a:lnTo>
                    <a:lnTo>
                      <a:pt x="822261" y="3327033"/>
                    </a:lnTo>
                    <a:lnTo>
                      <a:pt x="815583" y="3334515"/>
                    </a:lnTo>
                    <a:lnTo>
                      <a:pt x="808343" y="3341687"/>
                    </a:lnTo>
                    <a:lnTo>
                      <a:pt x="800539" y="3348269"/>
                    </a:lnTo>
                    <a:lnTo>
                      <a:pt x="792464" y="3354007"/>
                    </a:lnTo>
                    <a:lnTo>
                      <a:pt x="784097" y="3359463"/>
                    </a:lnTo>
                    <a:lnTo>
                      <a:pt x="775187" y="3364076"/>
                    </a:lnTo>
                    <a:lnTo>
                      <a:pt x="766549" y="3367789"/>
                    </a:lnTo>
                    <a:lnTo>
                      <a:pt x="757618" y="3370939"/>
                    </a:lnTo>
                    <a:lnTo>
                      <a:pt x="748437" y="3373527"/>
                    </a:lnTo>
                    <a:lnTo>
                      <a:pt x="739507" y="3374680"/>
                    </a:lnTo>
                    <a:lnTo>
                      <a:pt x="730326" y="3375271"/>
                    </a:lnTo>
                    <a:lnTo>
                      <a:pt x="721395" y="3374962"/>
                    </a:lnTo>
                    <a:lnTo>
                      <a:pt x="712485" y="3373527"/>
                    </a:lnTo>
                    <a:lnTo>
                      <a:pt x="703576" y="3370939"/>
                    </a:lnTo>
                    <a:lnTo>
                      <a:pt x="695208" y="3367508"/>
                    </a:lnTo>
                    <a:lnTo>
                      <a:pt x="687133" y="3362642"/>
                    </a:lnTo>
                    <a:lnTo>
                      <a:pt x="679329" y="3356595"/>
                    </a:lnTo>
                    <a:lnTo>
                      <a:pt x="671797" y="3349422"/>
                    </a:lnTo>
                    <a:lnTo>
                      <a:pt x="664828" y="3341096"/>
                    </a:lnTo>
                    <a:lnTo>
                      <a:pt x="658422" y="3331336"/>
                    </a:lnTo>
                    <a:lnTo>
                      <a:pt x="652579" y="3320142"/>
                    </a:lnTo>
                    <a:lnTo>
                      <a:pt x="647280" y="3307231"/>
                    </a:lnTo>
                    <a:lnTo>
                      <a:pt x="642814" y="3293477"/>
                    </a:lnTo>
                    <a:close/>
                  </a:path>
                </a:pathLst>
              </a:custGeom>
              <a:solidFill>
                <a:schemeClr val="bg1">
                  <a:lumMod val="8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grpSp>
        <p:sp>
          <p:nvSpPr>
            <p:cNvPr id="27" name="îṩḻïḍê"/>
            <p:cNvSpPr/>
            <p:nvPr/>
          </p:nvSpPr>
          <p:spPr>
            <a:xfrm flipH="1">
              <a:off x="4511824" y="3996885"/>
              <a:ext cx="621146" cy="635434"/>
            </a:xfrm>
            <a:custGeom>
              <a:avLst/>
              <a:gdLst/>
              <a:ahLst/>
              <a:cxnLst/>
              <a:rect l="0" t="0" r="0" b="0"/>
              <a:pathLst>
                <a:path w="621146" h="635434">
                  <a:moveTo>
                    <a:pt x="621146" y="317918"/>
                  </a:moveTo>
                  <a:lnTo>
                    <a:pt x="620747" y="334275"/>
                  </a:lnTo>
                  <a:lnTo>
                    <a:pt x="619557" y="350426"/>
                  </a:lnTo>
                  <a:lnTo>
                    <a:pt x="617569" y="366375"/>
                  </a:lnTo>
                  <a:lnTo>
                    <a:pt x="614790" y="381912"/>
                  </a:lnTo>
                  <a:lnTo>
                    <a:pt x="611415" y="397448"/>
                  </a:lnTo>
                  <a:lnTo>
                    <a:pt x="607046" y="412582"/>
                  </a:lnTo>
                  <a:lnTo>
                    <a:pt x="602279" y="427298"/>
                  </a:lnTo>
                  <a:lnTo>
                    <a:pt x="596719" y="441611"/>
                  </a:lnTo>
                  <a:lnTo>
                    <a:pt x="590363" y="455516"/>
                  </a:lnTo>
                  <a:lnTo>
                    <a:pt x="583613" y="469215"/>
                  </a:lnTo>
                  <a:lnTo>
                    <a:pt x="576263" y="482501"/>
                  </a:lnTo>
                  <a:lnTo>
                    <a:pt x="567924" y="495586"/>
                  </a:lnTo>
                  <a:lnTo>
                    <a:pt x="559389" y="507855"/>
                  </a:lnTo>
                  <a:lnTo>
                    <a:pt x="550253" y="519917"/>
                  </a:lnTo>
                  <a:lnTo>
                    <a:pt x="540521" y="531572"/>
                  </a:lnTo>
                  <a:lnTo>
                    <a:pt x="530195" y="542406"/>
                  </a:lnTo>
                  <a:lnTo>
                    <a:pt x="519273" y="553039"/>
                  </a:lnTo>
                  <a:lnTo>
                    <a:pt x="508154" y="563058"/>
                  </a:lnTo>
                  <a:lnTo>
                    <a:pt x="496435" y="572462"/>
                  </a:lnTo>
                  <a:lnTo>
                    <a:pt x="484126" y="581253"/>
                  </a:lnTo>
                  <a:lnTo>
                    <a:pt x="471615" y="589429"/>
                  </a:lnTo>
                  <a:lnTo>
                    <a:pt x="458706" y="597197"/>
                  </a:lnTo>
                  <a:lnTo>
                    <a:pt x="445206" y="604356"/>
                  </a:lnTo>
                  <a:lnTo>
                    <a:pt x="431505" y="610488"/>
                  </a:lnTo>
                  <a:lnTo>
                    <a:pt x="417405" y="616212"/>
                  </a:lnTo>
                  <a:lnTo>
                    <a:pt x="402906" y="621322"/>
                  </a:lnTo>
                  <a:lnTo>
                    <a:pt x="388216" y="625617"/>
                  </a:lnTo>
                  <a:lnTo>
                    <a:pt x="373122" y="629096"/>
                  </a:lnTo>
                  <a:lnTo>
                    <a:pt x="358029" y="631955"/>
                  </a:lnTo>
                  <a:lnTo>
                    <a:pt x="342345" y="633999"/>
                  </a:lnTo>
                  <a:lnTo>
                    <a:pt x="326656" y="635021"/>
                  </a:lnTo>
                  <a:lnTo>
                    <a:pt x="310573" y="635429"/>
                  </a:lnTo>
                  <a:lnTo>
                    <a:pt x="294682" y="635021"/>
                  </a:lnTo>
                  <a:lnTo>
                    <a:pt x="278796" y="633999"/>
                  </a:lnTo>
                  <a:lnTo>
                    <a:pt x="263309" y="631955"/>
                  </a:lnTo>
                  <a:lnTo>
                    <a:pt x="248018" y="629096"/>
                  </a:lnTo>
                  <a:lnTo>
                    <a:pt x="233126" y="625617"/>
                  </a:lnTo>
                  <a:lnTo>
                    <a:pt x="218234" y="621322"/>
                  </a:lnTo>
                  <a:lnTo>
                    <a:pt x="203736" y="616212"/>
                  </a:lnTo>
                  <a:lnTo>
                    <a:pt x="189636" y="610488"/>
                  </a:lnTo>
                  <a:lnTo>
                    <a:pt x="175738" y="604356"/>
                  </a:lnTo>
                  <a:lnTo>
                    <a:pt x="162435" y="597197"/>
                  </a:lnTo>
                  <a:lnTo>
                    <a:pt x="149525" y="589429"/>
                  </a:lnTo>
                  <a:lnTo>
                    <a:pt x="136818" y="581253"/>
                  </a:lnTo>
                  <a:lnTo>
                    <a:pt x="124504" y="572462"/>
                  </a:lnTo>
                  <a:lnTo>
                    <a:pt x="112986" y="563058"/>
                  </a:lnTo>
                  <a:lnTo>
                    <a:pt x="101666" y="553039"/>
                  </a:lnTo>
                  <a:lnTo>
                    <a:pt x="90946" y="542406"/>
                  </a:lnTo>
                  <a:lnTo>
                    <a:pt x="80423" y="531572"/>
                  </a:lnTo>
                  <a:lnTo>
                    <a:pt x="70692" y="519917"/>
                  </a:lnTo>
                  <a:lnTo>
                    <a:pt x="61752" y="507855"/>
                  </a:lnTo>
                  <a:lnTo>
                    <a:pt x="53015" y="495586"/>
                  </a:lnTo>
                  <a:lnTo>
                    <a:pt x="44878" y="482501"/>
                  </a:lnTo>
                  <a:lnTo>
                    <a:pt x="37331" y="469215"/>
                  </a:lnTo>
                  <a:lnTo>
                    <a:pt x="30576" y="455516"/>
                  </a:lnTo>
                  <a:lnTo>
                    <a:pt x="24225" y="441611"/>
                  </a:lnTo>
                  <a:lnTo>
                    <a:pt x="18665" y="427298"/>
                  </a:lnTo>
                  <a:lnTo>
                    <a:pt x="13898" y="412582"/>
                  </a:lnTo>
                  <a:lnTo>
                    <a:pt x="9726" y="397448"/>
                  </a:lnTo>
                  <a:lnTo>
                    <a:pt x="6155" y="381912"/>
                  </a:lnTo>
                  <a:lnTo>
                    <a:pt x="3572" y="366375"/>
                  </a:lnTo>
                  <a:lnTo>
                    <a:pt x="1387" y="350426"/>
                  </a:lnTo>
                  <a:lnTo>
                    <a:pt x="393" y="334275"/>
                  </a:lnTo>
                  <a:lnTo>
                    <a:pt x="0" y="317918"/>
                  </a:lnTo>
                  <a:lnTo>
                    <a:pt x="393" y="301561"/>
                  </a:lnTo>
                  <a:lnTo>
                    <a:pt x="1387" y="285410"/>
                  </a:lnTo>
                  <a:lnTo>
                    <a:pt x="3572" y="269466"/>
                  </a:lnTo>
                  <a:lnTo>
                    <a:pt x="6155" y="253925"/>
                  </a:lnTo>
                  <a:lnTo>
                    <a:pt x="9726" y="238590"/>
                  </a:lnTo>
                  <a:lnTo>
                    <a:pt x="13898" y="223461"/>
                  </a:lnTo>
                  <a:lnTo>
                    <a:pt x="18665" y="208740"/>
                  </a:lnTo>
                  <a:lnTo>
                    <a:pt x="24225" y="194432"/>
                  </a:lnTo>
                  <a:lnTo>
                    <a:pt x="30576" y="180119"/>
                  </a:lnTo>
                  <a:lnTo>
                    <a:pt x="37331" y="166420"/>
                  </a:lnTo>
                  <a:lnTo>
                    <a:pt x="44878" y="153336"/>
                  </a:lnTo>
                  <a:lnTo>
                    <a:pt x="53015" y="140251"/>
                  </a:lnTo>
                  <a:lnTo>
                    <a:pt x="61752" y="127780"/>
                  </a:lnTo>
                  <a:lnTo>
                    <a:pt x="70692" y="115919"/>
                  </a:lnTo>
                  <a:lnTo>
                    <a:pt x="80423" y="104471"/>
                  </a:lnTo>
                  <a:lnTo>
                    <a:pt x="90946" y="93430"/>
                  </a:lnTo>
                  <a:lnTo>
                    <a:pt x="101666" y="82802"/>
                  </a:lnTo>
                  <a:lnTo>
                    <a:pt x="112986" y="72784"/>
                  </a:lnTo>
                  <a:lnTo>
                    <a:pt x="124504" y="63379"/>
                  </a:lnTo>
                  <a:lnTo>
                    <a:pt x="136818" y="54383"/>
                  </a:lnTo>
                  <a:lnTo>
                    <a:pt x="149525" y="46201"/>
                  </a:lnTo>
                  <a:lnTo>
                    <a:pt x="162435" y="38640"/>
                  </a:lnTo>
                  <a:lnTo>
                    <a:pt x="175738" y="31480"/>
                  </a:lnTo>
                  <a:lnTo>
                    <a:pt x="189636" y="25147"/>
                  </a:lnTo>
                  <a:lnTo>
                    <a:pt x="203736" y="19624"/>
                  </a:lnTo>
                  <a:lnTo>
                    <a:pt x="218234" y="14514"/>
                  </a:lnTo>
                  <a:lnTo>
                    <a:pt x="233126" y="10220"/>
                  </a:lnTo>
                  <a:lnTo>
                    <a:pt x="248018" y="6746"/>
                  </a:lnTo>
                  <a:lnTo>
                    <a:pt x="263309" y="3881"/>
                  </a:lnTo>
                  <a:lnTo>
                    <a:pt x="278796" y="1837"/>
                  </a:lnTo>
                  <a:lnTo>
                    <a:pt x="294682" y="609"/>
                  </a:lnTo>
                  <a:lnTo>
                    <a:pt x="310573" y="0"/>
                  </a:lnTo>
                  <a:lnTo>
                    <a:pt x="326656" y="609"/>
                  </a:lnTo>
                  <a:lnTo>
                    <a:pt x="342345" y="1837"/>
                  </a:lnTo>
                  <a:lnTo>
                    <a:pt x="358029" y="3881"/>
                  </a:lnTo>
                  <a:lnTo>
                    <a:pt x="373122" y="6746"/>
                  </a:lnTo>
                  <a:lnTo>
                    <a:pt x="388216" y="10220"/>
                  </a:lnTo>
                  <a:lnTo>
                    <a:pt x="402906" y="14514"/>
                  </a:lnTo>
                  <a:lnTo>
                    <a:pt x="417405" y="19624"/>
                  </a:lnTo>
                  <a:lnTo>
                    <a:pt x="431505" y="25147"/>
                  </a:lnTo>
                  <a:lnTo>
                    <a:pt x="445206" y="31480"/>
                  </a:lnTo>
                  <a:lnTo>
                    <a:pt x="458706" y="38640"/>
                  </a:lnTo>
                  <a:lnTo>
                    <a:pt x="471615" y="46201"/>
                  </a:lnTo>
                  <a:lnTo>
                    <a:pt x="484126" y="54383"/>
                  </a:lnTo>
                  <a:lnTo>
                    <a:pt x="496435" y="63379"/>
                  </a:lnTo>
                  <a:lnTo>
                    <a:pt x="508154" y="72784"/>
                  </a:lnTo>
                  <a:lnTo>
                    <a:pt x="519273" y="82802"/>
                  </a:lnTo>
                  <a:lnTo>
                    <a:pt x="530195" y="93430"/>
                  </a:lnTo>
                  <a:lnTo>
                    <a:pt x="540521" y="104471"/>
                  </a:lnTo>
                  <a:lnTo>
                    <a:pt x="550253" y="115919"/>
                  </a:lnTo>
                  <a:lnTo>
                    <a:pt x="559389" y="127780"/>
                  </a:lnTo>
                  <a:lnTo>
                    <a:pt x="567924" y="140251"/>
                  </a:lnTo>
                  <a:lnTo>
                    <a:pt x="576263" y="153336"/>
                  </a:lnTo>
                  <a:lnTo>
                    <a:pt x="583613" y="166420"/>
                  </a:lnTo>
                  <a:lnTo>
                    <a:pt x="590363" y="180119"/>
                  </a:lnTo>
                  <a:lnTo>
                    <a:pt x="596719" y="194432"/>
                  </a:lnTo>
                  <a:lnTo>
                    <a:pt x="602279" y="208740"/>
                  </a:lnTo>
                  <a:lnTo>
                    <a:pt x="607046" y="223461"/>
                  </a:lnTo>
                  <a:lnTo>
                    <a:pt x="611415" y="238590"/>
                  </a:lnTo>
                  <a:lnTo>
                    <a:pt x="614790" y="253925"/>
                  </a:lnTo>
                  <a:lnTo>
                    <a:pt x="617569" y="269466"/>
                  </a:lnTo>
                  <a:lnTo>
                    <a:pt x="619557" y="285410"/>
                  </a:lnTo>
                  <a:lnTo>
                    <a:pt x="620747" y="301561"/>
                  </a:lnTo>
                  <a:lnTo>
                    <a:pt x="621146" y="317918"/>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28" name="îŝḻiḑê"/>
            <p:cNvSpPr/>
            <p:nvPr/>
          </p:nvSpPr>
          <p:spPr>
            <a:xfrm flipH="1">
              <a:off x="4997336" y="3579822"/>
              <a:ext cx="438911" cy="448975"/>
            </a:xfrm>
            <a:custGeom>
              <a:avLst/>
              <a:gdLst/>
              <a:ahLst/>
              <a:cxnLst/>
              <a:rect l="0" t="0" r="0" b="0"/>
              <a:pathLst>
                <a:path w="438911" h="448975">
                  <a:moveTo>
                    <a:pt x="438911" y="224383"/>
                  </a:moveTo>
                  <a:lnTo>
                    <a:pt x="438710" y="236041"/>
                  </a:lnTo>
                  <a:lnTo>
                    <a:pt x="437719" y="247292"/>
                  </a:lnTo>
                  <a:lnTo>
                    <a:pt x="436329" y="258748"/>
                  </a:lnTo>
                  <a:lnTo>
                    <a:pt x="434343" y="269793"/>
                  </a:lnTo>
                  <a:lnTo>
                    <a:pt x="431962" y="280632"/>
                  </a:lnTo>
                  <a:lnTo>
                    <a:pt x="428984" y="291475"/>
                  </a:lnTo>
                  <a:lnTo>
                    <a:pt x="425411" y="301700"/>
                  </a:lnTo>
                  <a:lnTo>
                    <a:pt x="421640" y="311929"/>
                  </a:lnTo>
                  <a:lnTo>
                    <a:pt x="417273" y="321952"/>
                  </a:lnTo>
                  <a:lnTo>
                    <a:pt x="412309" y="331564"/>
                  </a:lnTo>
                  <a:lnTo>
                    <a:pt x="407148" y="340974"/>
                  </a:lnTo>
                  <a:lnTo>
                    <a:pt x="401190" y="350178"/>
                  </a:lnTo>
                  <a:lnTo>
                    <a:pt x="395236" y="358768"/>
                  </a:lnTo>
                  <a:lnTo>
                    <a:pt x="388685" y="367359"/>
                  </a:lnTo>
                  <a:lnTo>
                    <a:pt x="381739" y="375541"/>
                  </a:lnTo>
                  <a:lnTo>
                    <a:pt x="374391" y="383316"/>
                  </a:lnTo>
                  <a:lnTo>
                    <a:pt x="366849" y="390679"/>
                  </a:lnTo>
                  <a:lnTo>
                    <a:pt x="358908" y="397837"/>
                  </a:lnTo>
                  <a:lnTo>
                    <a:pt x="350770" y="404384"/>
                  </a:lnTo>
                  <a:lnTo>
                    <a:pt x="342036" y="410722"/>
                  </a:lnTo>
                  <a:lnTo>
                    <a:pt x="333302" y="416451"/>
                  </a:lnTo>
                  <a:lnTo>
                    <a:pt x="323971" y="421973"/>
                  </a:lnTo>
                  <a:lnTo>
                    <a:pt x="314443" y="426882"/>
                  </a:lnTo>
                  <a:lnTo>
                    <a:pt x="304714" y="431383"/>
                  </a:lnTo>
                  <a:lnTo>
                    <a:pt x="294791" y="435270"/>
                  </a:lnTo>
                  <a:lnTo>
                    <a:pt x="284667" y="438952"/>
                  </a:lnTo>
                  <a:lnTo>
                    <a:pt x="274144" y="442020"/>
                  </a:lnTo>
                  <a:lnTo>
                    <a:pt x="263621" y="444474"/>
                  </a:lnTo>
                  <a:lnTo>
                    <a:pt x="252904" y="446315"/>
                  </a:lnTo>
                  <a:lnTo>
                    <a:pt x="241785" y="447950"/>
                  </a:lnTo>
                  <a:lnTo>
                    <a:pt x="230670" y="448769"/>
                  </a:lnTo>
                  <a:lnTo>
                    <a:pt x="219353" y="448975"/>
                  </a:lnTo>
                  <a:lnTo>
                    <a:pt x="208238" y="448769"/>
                  </a:lnTo>
                  <a:lnTo>
                    <a:pt x="196921" y="447950"/>
                  </a:lnTo>
                  <a:lnTo>
                    <a:pt x="185806" y="446315"/>
                  </a:lnTo>
                  <a:lnTo>
                    <a:pt x="175085" y="444474"/>
                  </a:lnTo>
                  <a:lnTo>
                    <a:pt x="164566" y="442020"/>
                  </a:lnTo>
                  <a:lnTo>
                    <a:pt x="154043" y="438952"/>
                  </a:lnTo>
                  <a:lnTo>
                    <a:pt x="143919" y="435270"/>
                  </a:lnTo>
                  <a:lnTo>
                    <a:pt x="133996" y="431383"/>
                  </a:lnTo>
                  <a:lnTo>
                    <a:pt x="124069" y="426882"/>
                  </a:lnTo>
                  <a:lnTo>
                    <a:pt x="114739" y="421973"/>
                  </a:lnTo>
                  <a:lnTo>
                    <a:pt x="105606" y="416451"/>
                  </a:lnTo>
                  <a:lnTo>
                    <a:pt x="96674" y="410722"/>
                  </a:lnTo>
                  <a:lnTo>
                    <a:pt x="88137" y="404384"/>
                  </a:lnTo>
                  <a:lnTo>
                    <a:pt x="79801" y="397837"/>
                  </a:lnTo>
                  <a:lnTo>
                    <a:pt x="71861" y="390679"/>
                  </a:lnTo>
                  <a:lnTo>
                    <a:pt x="64315" y="383316"/>
                  </a:lnTo>
                  <a:lnTo>
                    <a:pt x="56971" y="375541"/>
                  </a:lnTo>
                  <a:lnTo>
                    <a:pt x="50025" y="367359"/>
                  </a:lnTo>
                  <a:lnTo>
                    <a:pt x="43474" y="358768"/>
                  </a:lnTo>
                  <a:lnTo>
                    <a:pt x="37516" y="350178"/>
                  </a:lnTo>
                  <a:lnTo>
                    <a:pt x="31561" y="340974"/>
                  </a:lnTo>
                  <a:lnTo>
                    <a:pt x="26400" y="331564"/>
                  </a:lnTo>
                  <a:lnTo>
                    <a:pt x="21437" y="321952"/>
                  </a:lnTo>
                  <a:lnTo>
                    <a:pt x="17267" y="311929"/>
                  </a:lnTo>
                  <a:lnTo>
                    <a:pt x="13299" y="301700"/>
                  </a:lnTo>
                  <a:lnTo>
                    <a:pt x="9923" y="291475"/>
                  </a:lnTo>
                  <a:lnTo>
                    <a:pt x="6748" y="280632"/>
                  </a:lnTo>
                  <a:lnTo>
                    <a:pt x="4367" y="269793"/>
                  </a:lnTo>
                  <a:lnTo>
                    <a:pt x="2579" y="258748"/>
                  </a:lnTo>
                  <a:lnTo>
                    <a:pt x="991" y="247292"/>
                  </a:lnTo>
                  <a:lnTo>
                    <a:pt x="198" y="236041"/>
                  </a:lnTo>
                  <a:lnTo>
                    <a:pt x="0" y="224383"/>
                  </a:lnTo>
                  <a:lnTo>
                    <a:pt x="198" y="212930"/>
                  </a:lnTo>
                  <a:lnTo>
                    <a:pt x="991" y="201680"/>
                  </a:lnTo>
                  <a:lnTo>
                    <a:pt x="2579" y="190429"/>
                  </a:lnTo>
                  <a:lnTo>
                    <a:pt x="4367" y="179384"/>
                  </a:lnTo>
                  <a:lnTo>
                    <a:pt x="6748" y="168541"/>
                  </a:lnTo>
                  <a:lnTo>
                    <a:pt x="9923" y="157702"/>
                  </a:lnTo>
                  <a:lnTo>
                    <a:pt x="13299" y="147271"/>
                  </a:lnTo>
                  <a:lnTo>
                    <a:pt x="17267" y="137042"/>
                  </a:lnTo>
                  <a:lnTo>
                    <a:pt x="21437" y="127019"/>
                  </a:lnTo>
                  <a:lnTo>
                    <a:pt x="26400" y="117407"/>
                  </a:lnTo>
                  <a:lnTo>
                    <a:pt x="31561" y="107997"/>
                  </a:lnTo>
                  <a:lnTo>
                    <a:pt x="37516" y="98999"/>
                  </a:lnTo>
                  <a:lnTo>
                    <a:pt x="43474" y="90203"/>
                  </a:lnTo>
                  <a:lnTo>
                    <a:pt x="50025" y="81612"/>
                  </a:lnTo>
                  <a:lnTo>
                    <a:pt x="56971" y="73636"/>
                  </a:lnTo>
                  <a:lnTo>
                    <a:pt x="64315" y="65655"/>
                  </a:lnTo>
                  <a:lnTo>
                    <a:pt x="71861" y="58292"/>
                  </a:lnTo>
                  <a:lnTo>
                    <a:pt x="79801" y="51340"/>
                  </a:lnTo>
                  <a:lnTo>
                    <a:pt x="88137" y="44587"/>
                  </a:lnTo>
                  <a:lnTo>
                    <a:pt x="96674" y="38249"/>
                  </a:lnTo>
                  <a:lnTo>
                    <a:pt x="105606" y="32521"/>
                  </a:lnTo>
                  <a:lnTo>
                    <a:pt x="114739" y="26998"/>
                  </a:lnTo>
                  <a:lnTo>
                    <a:pt x="124069" y="22090"/>
                  </a:lnTo>
                  <a:lnTo>
                    <a:pt x="133996" y="17589"/>
                  </a:lnTo>
                  <a:lnTo>
                    <a:pt x="143919" y="13701"/>
                  </a:lnTo>
                  <a:lnTo>
                    <a:pt x="154043" y="10225"/>
                  </a:lnTo>
                  <a:lnTo>
                    <a:pt x="164566" y="7157"/>
                  </a:lnTo>
                  <a:lnTo>
                    <a:pt x="175085" y="4703"/>
                  </a:lnTo>
                  <a:lnTo>
                    <a:pt x="185806" y="2656"/>
                  </a:lnTo>
                  <a:lnTo>
                    <a:pt x="196921" y="1021"/>
                  </a:lnTo>
                  <a:lnTo>
                    <a:pt x="208238" y="202"/>
                  </a:lnTo>
                  <a:lnTo>
                    <a:pt x="219353" y="0"/>
                  </a:lnTo>
                  <a:lnTo>
                    <a:pt x="230670" y="202"/>
                  </a:lnTo>
                  <a:lnTo>
                    <a:pt x="241785" y="1021"/>
                  </a:lnTo>
                  <a:lnTo>
                    <a:pt x="252904" y="2656"/>
                  </a:lnTo>
                  <a:lnTo>
                    <a:pt x="263621" y="4703"/>
                  </a:lnTo>
                  <a:lnTo>
                    <a:pt x="274144" y="7157"/>
                  </a:lnTo>
                  <a:lnTo>
                    <a:pt x="284667" y="10225"/>
                  </a:lnTo>
                  <a:lnTo>
                    <a:pt x="294791" y="13701"/>
                  </a:lnTo>
                  <a:lnTo>
                    <a:pt x="304714" y="17589"/>
                  </a:lnTo>
                  <a:lnTo>
                    <a:pt x="314443" y="22090"/>
                  </a:lnTo>
                  <a:lnTo>
                    <a:pt x="323971" y="26998"/>
                  </a:lnTo>
                  <a:lnTo>
                    <a:pt x="333302" y="32521"/>
                  </a:lnTo>
                  <a:lnTo>
                    <a:pt x="342036" y="38249"/>
                  </a:lnTo>
                  <a:lnTo>
                    <a:pt x="350770" y="44587"/>
                  </a:lnTo>
                  <a:lnTo>
                    <a:pt x="358908" y="51340"/>
                  </a:lnTo>
                  <a:lnTo>
                    <a:pt x="366849" y="58292"/>
                  </a:lnTo>
                  <a:lnTo>
                    <a:pt x="374391" y="65655"/>
                  </a:lnTo>
                  <a:lnTo>
                    <a:pt x="381739" y="73636"/>
                  </a:lnTo>
                  <a:lnTo>
                    <a:pt x="388685" y="81612"/>
                  </a:lnTo>
                  <a:lnTo>
                    <a:pt x="395236" y="90203"/>
                  </a:lnTo>
                  <a:lnTo>
                    <a:pt x="401190" y="98999"/>
                  </a:lnTo>
                  <a:lnTo>
                    <a:pt x="407148" y="107997"/>
                  </a:lnTo>
                  <a:lnTo>
                    <a:pt x="412309" y="117407"/>
                  </a:lnTo>
                  <a:lnTo>
                    <a:pt x="417273" y="127019"/>
                  </a:lnTo>
                  <a:lnTo>
                    <a:pt x="421640" y="137042"/>
                  </a:lnTo>
                  <a:lnTo>
                    <a:pt x="425411" y="147271"/>
                  </a:lnTo>
                  <a:lnTo>
                    <a:pt x="428984" y="157702"/>
                  </a:lnTo>
                  <a:lnTo>
                    <a:pt x="431962" y="168541"/>
                  </a:lnTo>
                  <a:lnTo>
                    <a:pt x="434343" y="179384"/>
                  </a:lnTo>
                  <a:lnTo>
                    <a:pt x="436329" y="190429"/>
                  </a:lnTo>
                  <a:lnTo>
                    <a:pt x="437719" y="201680"/>
                  </a:lnTo>
                  <a:lnTo>
                    <a:pt x="438710" y="212930"/>
                  </a:lnTo>
                  <a:lnTo>
                    <a:pt x="438911" y="224383"/>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29" name="îṡlîḋè"/>
            <p:cNvSpPr/>
            <p:nvPr/>
          </p:nvSpPr>
          <p:spPr>
            <a:xfrm flipH="1">
              <a:off x="5333070" y="2580652"/>
              <a:ext cx="908791" cy="930458"/>
            </a:xfrm>
            <a:custGeom>
              <a:avLst/>
              <a:gdLst/>
              <a:ahLst/>
              <a:cxnLst/>
              <a:rect l="0" t="0" r="0" b="0"/>
              <a:pathLst>
                <a:path w="908791" h="930458">
                  <a:moveTo>
                    <a:pt x="908791" y="465020"/>
                  </a:moveTo>
                  <a:lnTo>
                    <a:pt x="908193" y="488948"/>
                  </a:lnTo>
                  <a:lnTo>
                    <a:pt x="906405" y="512667"/>
                  </a:lnTo>
                  <a:lnTo>
                    <a:pt x="903626" y="535773"/>
                  </a:lnTo>
                  <a:lnTo>
                    <a:pt x="899461" y="558887"/>
                  </a:lnTo>
                  <a:lnTo>
                    <a:pt x="894500" y="581381"/>
                  </a:lnTo>
                  <a:lnTo>
                    <a:pt x="888548" y="603464"/>
                  </a:lnTo>
                  <a:lnTo>
                    <a:pt x="881209" y="625144"/>
                  </a:lnTo>
                  <a:lnTo>
                    <a:pt x="873068" y="646203"/>
                  </a:lnTo>
                  <a:lnTo>
                    <a:pt x="864139" y="666658"/>
                  </a:lnTo>
                  <a:lnTo>
                    <a:pt x="854021" y="686694"/>
                  </a:lnTo>
                  <a:lnTo>
                    <a:pt x="842911" y="706326"/>
                  </a:lnTo>
                  <a:lnTo>
                    <a:pt x="831203" y="725346"/>
                  </a:lnTo>
                  <a:lnTo>
                    <a:pt x="818503" y="743343"/>
                  </a:lnTo>
                  <a:lnTo>
                    <a:pt x="805212" y="761130"/>
                  </a:lnTo>
                  <a:lnTo>
                    <a:pt x="790724" y="777902"/>
                  </a:lnTo>
                  <a:lnTo>
                    <a:pt x="775842" y="794053"/>
                  </a:lnTo>
                  <a:lnTo>
                    <a:pt x="759969" y="809390"/>
                  </a:lnTo>
                  <a:lnTo>
                    <a:pt x="743300" y="824114"/>
                  </a:lnTo>
                  <a:lnTo>
                    <a:pt x="726238" y="838025"/>
                  </a:lnTo>
                  <a:lnTo>
                    <a:pt x="708380" y="850904"/>
                  </a:lnTo>
                  <a:lnTo>
                    <a:pt x="690121" y="862969"/>
                  </a:lnTo>
                  <a:lnTo>
                    <a:pt x="671074" y="874220"/>
                  </a:lnTo>
                  <a:lnTo>
                    <a:pt x="651429" y="884439"/>
                  </a:lnTo>
                  <a:lnTo>
                    <a:pt x="631390" y="893643"/>
                  </a:lnTo>
                  <a:lnTo>
                    <a:pt x="610556" y="902033"/>
                  </a:lnTo>
                  <a:lnTo>
                    <a:pt x="589518" y="909391"/>
                  </a:lnTo>
                  <a:lnTo>
                    <a:pt x="568093" y="915524"/>
                  </a:lnTo>
                  <a:lnTo>
                    <a:pt x="546062" y="920843"/>
                  </a:lnTo>
                  <a:lnTo>
                    <a:pt x="523645" y="924930"/>
                  </a:lnTo>
                  <a:lnTo>
                    <a:pt x="500827" y="928000"/>
                  </a:lnTo>
                  <a:lnTo>
                    <a:pt x="477804" y="929636"/>
                  </a:lnTo>
                  <a:lnTo>
                    <a:pt x="454396" y="930458"/>
                  </a:lnTo>
                  <a:lnTo>
                    <a:pt x="430979" y="929636"/>
                  </a:lnTo>
                  <a:lnTo>
                    <a:pt x="407759" y="928000"/>
                  </a:lnTo>
                  <a:lnTo>
                    <a:pt x="385138" y="924930"/>
                  </a:lnTo>
                  <a:lnTo>
                    <a:pt x="362918" y="920843"/>
                  </a:lnTo>
                  <a:lnTo>
                    <a:pt x="340895" y="915524"/>
                  </a:lnTo>
                  <a:lnTo>
                    <a:pt x="319266" y="909391"/>
                  </a:lnTo>
                  <a:lnTo>
                    <a:pt x="298227" y="902033"/>
                  </a:lnTo>
                  <a:lnTo>
                    <a:pt x="277393" y="893643"/>
                  </a:lnTo>
                  <a:lnTo>
                    <a:pt x="257354" y="884439"/>
                  </a:lnTo>
                  <a:lnTo>
                    <a:pt x="237709" y="874220"/>
                  </a:lnTo>
                  <a:lnTo>
                    <a:pt x="218663" y="862969"/>
                  </a:lnTo>
                  <a:lnTo>
                    <a:pt x="200404" y="850904"/>
                  </a:lnTo>
                  <a:lnTo>
                    <a:pt x="182349" y="838025"/>
                  </a:lnTo>
                  <a:lnTo>
                    <a:pt x="165286" y="824114"/>
                  </a:lnTo>
                  <a:lnTo>
                    <a:pt x="149011" y="809390"/>
                  </a:lnTo>
                  <a:lnTo>
                    <a:pt x="132941" y="794053"/>
                  </a:lnTo>
                  <a:lnTo>
                    <a:pt x="118060" y="777902"/>
                  </a:lnTo>
                  <a:lnTo>
                    <a:pt x="103776" y="761130"/>
                  </a:lnTo>
                  <a:lnTo>
                    <a:pt x="90281" y="743343"/>
                  </a:lnTo>
                  <a:lnTo>
                    <a:pt x="77384" y="725346"/>
                  </a:lnTo>
                  <a:lnTo>
                    <a:pt x="65872" y="706326"/>
                  </a:lnTo>
                  <a:lnTo>
                    <a:pt x="54762" y="686694"/>
                  </a:lnTo>
                  <a:lnTo>
                    <a:pt x="44644" y="666658"/>
                  </a:lnTo>
                  <a:lnTo>
                    <a:pt x="35511" y="646203"/>
                  </a:lnTo>
                  <a:lnTo>
                    <a:pt x="27574" y="625144"/>
                  </a:lnTo>
                  <a:lnTo>
                    <a:pt x="20433" y="603464"/>
                  </a:lnTo>
                  <a:lnTo>
                    <a:pt x="14283" y="581381"/>
                  </a:lnTo>
                  <a:lnTo>
                    <a:pt x="9323" y="558887"/>
                  </a:lnTo>
                  <a:lnTo>
                    <a:pt x="5157" y="535773"/>
                  </a:lnTo>
                  <a:lnTo>
                    <a:pt x="2378" y="512667"/>
                  </a:lnTo>
                  <a:lnTo>
                    <a:pt x="591" y="488948"/>
                  </a:lnTo>
                  <a:lnTo>
                    <a:pt x="0" y="465020"/>
                  </a:lnTo>
                  <a:lnTo>
                    <a:pt x="591" y="441301"/>
                  </a:lnTo>
                  <a:lnTo>
                    <a:pt x="2378" y="417574"/>
                  </a:lnTo>
                  <a:lnTo>
                    <a:pt x="5157" y="394057"/>
                  </a:lnTo>
                  <a:lnTo>
                    <a:pt x="9323" y="371361"/>
                  </a:lnTo>
                  <a:lnTo>
                    <a:pt x="14283" y="348867"/>
                  </a:lnTo>
                  <a:lnTo>
                    <a:pt x="20433" y="326785"/>
                  </a:lnTo>
                  <a:lnTo>
                    <a:pt x="27574" y="305105"/>
                  </a:lnTo>
                  <a:lnTo>
                    <a:pt x="35511" y="284038"/>
                  </a:lnTo>
                  <a:lnTo>
                    <a:pt x="44644" y="263389"/>
                  </a:lnTo>
                  <a:lnTo>
                    <a:pt x="54762" y="243346"/>
                  </a:lnTo>
                  <a:lnTo>
                    <a:pt x="65872" y="223922"/>
                  </a:lnTo>
                  <a:lnTo>
                    <a:pt x="77384" y="204902"/>
                  </a:lnTo>
                  <a:lnTo>
                    <a:pt x="90281" y="186704"/>
                  </a:lnTo>
                  <a:lnTo>
                    <a:pt x="103776" y="169111"/>
                  </a:lnTo>
                  <a:lnTo>
                    <a:pt x="118060" y="152347"/>
                  </a:lnTo>
                  <a:lnTo>
                    <a:pt x="132941" y="136188"/>
                  </a:lnTo>
                  <a:lnTo>
                    <a:pt x="148815" y="120649"/>
                  </a:lnTo>
                  <a:lnTo>
                    <a:pt x="165286" y="106126"/>
                  </a:lnTo>
                  <a:lnTo>
                    <a:pt x="182349" y="92425"/>
                  </a:lnTo>
                  <a:lnTo>
                    <a:pt x="200404" y="79337"/>
                  </a:lnTo>
                  <a:lnTo>
                    <a:pt x="218663" y="67481"/>
                  </a:lnTo>
                  <a:lnTo>
                    <a:pt x="237709" y="56231"/>
                  </a:lnTo>
                  <a:lnTo>
                    <a:pt x="257354" y="45802"/>
                  </a:lnTo>
                  <a:lnTo>
                    <a:pt x="277393" y="36396"/>
                  </a:lnTo>
                  <a:lnTo>
                    <a:pt x="298227" y="28216"/>
                  </a:lnTo>
                  <a:lnTo>
                    <a:pt x="319266" y="21059"/>
                  </a:lnTo>
                  <a:lnTo>
                    <a:pt x="340895" y="14515"/>
                  </a:lnTo>
                  <a:lnTo>
                    <a:pt x="362918" y="9405"/>
                  </a:lnTo>
                  <a:lnTo>
                    <a:pt x="385138" y="5311"/>
                  </a:lnTo>
                  <a:lnTo>
                    <a:pt x="407759" y="2450"/>
                  </a:lnTo>
                  <a:lnTo>
                    <a:pt x="430979" y="613"/>
                  </a:lnTo>
                  <a:lnTo>
                    <a:pt x="454396" y="0"/>
                  </a:lnTo>
                  <a:lnTo>
                    <a:pt x="477804" y="613"/>
                  </a:lnTo>
                  <a:lnTo>
                    <a:pt x="500827" y="2450"/>
                  </a:lnTo>
                  <a:lnTo>
                    <a:pt x="523645" y="5311"/>
                  </a:lnTo>
                  <a:lnTo>
                    <a:pt x="546062" y="9405"/>
                  </a:lnTo>
                  <a:lnTo>
                    <a:pt x="568093" y="14515"/>
                  </a:lnTo>
                  <a:lnTo>
                    <a:pt x="589518" y="21059"/>
                  </a:lnTo>
                  <a:lnTo>
                    <a:pt x="610556" y="28216"/>
                  </a:lnTo>
                  <a:lnTo>
                    <a:pt x="631390" y="36396"/>
                  </a:lnTo>
                  <a:lnTo>
                    <a:pt x="651429" y="45802"/>
                  </a:lnTo>
                  <a:lnTo>
                    <a:pt x="671074" y="56231"/>
                  </a:lnTo>
                  <a:lnTo>
                    <a:pt x="690121" y="67481"/>
                  </a:lnTo>
                  <a:lnTo>
                    <a:pt x="708380" y="79337"/>
                  </a:lnTo>
                  <a:lnTo>
                    <a:pt x="726238" y="92425"/>
                  </a:lnTo>
                  <a:lnTo>
                    <a:pt x="743300" y="106126"/>
                  </a:lnTo>
                  <a:lnTo>
                    <a:pt x="759969" y="120649"/>
                  </a:lnTo>
                  <a:lnTo>
                    <a:pt x="775842" y="136188"/>
                  </a:lnTo>
                  <a:lnTo>
                    <a:pt x="790724" y="152347"/>
                  </a:lnTo>
                  <a:lnTo>
                    <a:pt x="805212" y="169111"/>
                  </a:lnTo>
                  <a:lnTo>
                    <a:pt x="818503" y="186704"/>
                  </a:lnTo>
                  <a:lnTo>
                    <a:pt x="831203" y="204902"/>
                  </a:lnTo>
                  <a:lnTo>
                    <a:pt x="842911" y="223922"/>
                  </a:lnTo>
                  <a:lnTo>
                    <a:pt x="854021" y="243346"/>
                  </a:lnTo>
                  <a:lnTo>
                    <a:pt x="864139" y="263389"/>
                  </a:lnTo>
                  <a:lnTo>
                    <a:pt x="873068" y="284038"/>
                  </a:lnTo>
                  <a:lnTo>
                    <a:pt x="881209" y="305105"/>
                  </a:lnTo>
                  <a:lnTo>
                    <a:pt x="888548" y="326785"/>
                  </a:lnTo>
                  <a:lnTo>
                    <a:pt x="894500" y="348867"/>
                  </a:lnTo>
                  <a:lnTo>
                    <a:pt x="899461" y="371361"/>
                  </a:lnTo>
                  <a:lnTo>
                    <a:pt x="903626" y="394057"/>
                  </a:lnTo>
                  <a:lnTo>
                    <a:pt x="906405" y="417574"/>
                  </a:lnTo>
                  <a:lnTo>
                    <a:pt x="908193" y="441301"/>
                  </a:lnTo>
                  <a:lnTo>
                    <a:pt x="908791" y="465020"/>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0" name="iṡľiḑè"/>
            <p:cNvSpPr/>
            <p:nvPr/>
          </p:nvSpPr>
          <p:spPr>
            <a:xfrm flipH="1">
              <a:off x="4812370" y="3049061"/>
              <a:ext cx="454992" cy="465535"/>
            </a:xfrm>
            <a:custGeom>
              <a:avLst/>
              <a:gdLst/>
              <a:ahLst/>
              <a:cxnLst/>
              <a:rect l="0" t="0" r="0" b="0"/>
              <a:pathLst>
                <a:path w="454992" h="465535">
                  <a:moveTo>
                    <a:pt x="454992" y="232969"/>
                  </a:moveTo>
                  <a:lnTo>
                    <a:pt x="454594" y="244821"/>
                  </a:lnTo>
                  <a:lnTo>
                    <a:pt x="453801" y="256471"/>
                  </a:lnTo>
                  <a:lnTo>
                    <a:pt x="452213" y="268323"/>
                  </a:lnTo>
                  <a:lnTo>
                    <a:pt x="450230" y="279767"/>
                  </a:lnTo>
                  <a:lnTo>
                    <a:pt x="447648" y="291010"/>
                  </a:lnTo>
                  <a:lnTo>
                    <a:pt x="444671" y="302043"/>
                  </a:lnTo>
                  <a:lnTo>
                    <a:pt x="441100" y="312874"/>
                  </a:lnTo>
                  <a:lnTo>
                    <a:pt x="437134" y="323500"/>
                  </a:lnTo>
                  <a:lnTo>
                    <a:pt x="432568" y="333719"/>
                  </a:lnTo>
                  <a:lnTo>
                    <a:pt x="427408" y="343736"/>
                  </a:lnTo>
                  <a:lnTo>
                    <a:pt x="422051" y="353543"/>
                  </a:lnTo>
                  <a:lnTo>
                    <a:pt x="416098" y="362741"/>
                  </a:lnTo>
                  <a:lnTo>
                    <a:pt x="409751" y="372141"/>
                  </a:lnTo>
                  <a:lnTo>
                    <a:pt x="403002" y="380928"/>
                  </a:lnTo>
                  <a:lnTo>
                    <a:pt x="395858" y="389308"/>
                  </a:lnTo>
                  <a:lnTo>
                    <a:pt x="388321" y="397276"/>
                  </a:lnTo>
                  <a:lnTo>
                    <a:pt x="380381" y="405043"/>
                  </a:lnTo>
                  <a:lnTo>
                    <a:pt x="372047" y="412196"/>
                  </a:lnTo>
                  <a:lnTo>
                    <a:pt x="363516" y="419346"/>
                  </a:lnTo>
                  <a:lnTo>
                    <a:pt x="354587" y="425681"/>
                  </a:lnTo>
                  <a:lnTo>
                    <a:pt x="345259" y="431609"/>
                  </a:lnTo>
                  <a:lnTo>
                    <a:pt x="335735" y="437537"/>
                  </a:lnTo>
                  <a:lnTo>
                    <a:pt x="326013" y="442441"/>
                  </a:lnTo>
                  <a:lnTo>
                    <a:pt x="315893" y="447139"/>
                  </a:lnTo>
                  <a:lnTo>
                    <a:pt x="305576" y="451433"/>
                  </a:lnTo>
                  <a:lnTo>
                    <a:pt x="295059" y="455111"/>
                  </a:lnTo>
                  <a:lnTo>
                    <a:pt x="284146" y="458176"/>
                  </a:lnTo>
                  <a:lnTo>
                    <a:pt x="273230" y="460833"/>
                  </a:lnTo>
                  <a:lnTo>
                    <a:pt x="262121" y="462878"/>
                  </a:lnTo>
                  <a:lnTo>
                    <a:pt x="250811" y="464305"/>
                  </a:lnTo>
                  <a:lnTo>
                    <a:pt x="239102" y="465329"/>
                  </a:lnTo>
                  <a:lnTo>
                    <a:pt x="227394" y="465535"/>
                  </a:lnTo>
                  <a:lnTo>
                    <a:pt x="215689" y="465329"/>
                  </a:lnTo>
                  <a:lnTo>
                    <a:pt x="204178" y="464305"/>
                  </a:lnTo>
                  <a:lnTo>
                    <a:pt x="192867" y="462878"/>
                  </a:lnTo>
                  <a:lnTo>
                    <a:pt x="181758" y="460833"/>
                  </a:lnTo>
                  <a:lnTo>
                    <a:pt x="170645" y="458176"/>
                  </a:lnTo>
                  <a:lnTo>
                    <a:pt x="159930" y="455111"/>
                  </a:lnTo>
                  <a:lnTo>
                    <a:pt x="149215" y="451433"/>
                  </a:lnTo>
                  <a:lnTo>
                    <a:pt x="138898" y="447139"/>
                  </a:lnTo>
                  <a:lnTo>
                    <a:pt x="128778" y="442441"/>
                  </a:lnTo>
                  <a:lnTo>
                    <a:pt x="119052" y="437537"/>
                  </a:lnTo>
                  <a:lnTo>
                    <a:pt x="109528" y="431609"/>
                  </a:lnTo>
                  <a:lnTo>
                    <a:pt x="100204" y="425681"/>
                  </a:lnTo>
                  <a:lnTo>
                    <a:pt x="91472" y="419346"/>
                  </a:lnTo>
                  <a:lnTo>
                    <a:pt x="82740" y="412196"/>
                  </a:lnTo>
                  <a:lnTo>
                    <a:pt x="74607" y="405043"/>
                  </a:lnTo>
                  <a:lnTo>
                    <a:pt x="66668" y="397276"/>
                  </a:lnTo>
                  <a:lnTo>
                    <a:pt x="58929" y="389308"/>
                  </a:lnTo>
                  <a:lnTo>
                    <a:pt x="51987" y="380928"/>
                  </a:lnTo>
                  <a:lnTo>
                    <a:pt x="45238" y="372141"/>
                  </a:lnTo>
                  <a:lnTo>
                    <a:pt x="38890" y="362741"/>
                  </a:lnTo>
                  <a:lnTo>
                    <a:pt x="32938" y="353543"/>
                  </a:lnTo>
                  <a:lnTo>
                    <a:pt x="27580" y="343736"/>
                  </a:lnTo>
                  <a:lnTo>
                    <a:pt x="22617" y="333719"/>
                  </a:lnTo>
                  <a:lnTo>
                    <a:pt x="18056" y="323299"/>
                  </a:lnTo>
                  <a:lnTo>
                    <a:pt x="13889" y="312874"/>
                  </a:lnTo>
                  <a:lnTo>
                    <a:pt x="10317" y="302043"/>
                  </a:lnTo>
                  <a:lnTo>
                    <a:pt x="7140" y="291010"/>
                  </a:lnTo>
                  <a:lnTo>
                    <a:pt x="4561" y="279767"/>
                  </a:lnTo>
                  <a:lnTo>
                    <a:pt x="2578" y="268323"/>
                  </a:lnTo>
                  <a:lnTo>
                    <a:pt x="1388" y="256471"/>
                  </a:lnTo>
                  <a:lnTo>
                    <a:pt x="197" y="244821"/>
                  </a:lnTo>
                  <a:lnTo>
                    <a:pt x="0" y="232969"/>
                  </a:lnTo>
                  <a:lnTo>
                    <a:pt x="197" y="220912"/>
                  </a:lnTo>
                  <a:lnTo>
                    <a:pt x="1388" y="209060"/>
                  </a:lnTo>
                  <a:lnTo>
                    <a:pt x="2578" y="197410"/>
                  </a:lnTo>
                  <a:lnTo>
                    <a:pt x="4561" y="185764"/>
                  </a:lnTo>
                  <a:lnTo>
                    <a:pt x="7140" y="174521"/>
                  </a:lnTo>
                  <a:lnTo>
                    <a:pt x="10317" y="163488"/>
                  </a:lnTo>
                  <a:lnTo>
                    <a:pt x="13889" y="152858"/>
                  </a:lnTo>
                  <a:lnTo>
                    <a:pt x="18056" y="142233"/>
                  </a:lnTo>
                  <a:lnTo>
                    <a:pt x="22617" y="132014"/>
                  </a:lnTo>
                  <a:lnTo>
                    <a:pt x="27580" y="122001"/>
                  </a:lnTo>
                  <a:lnTo>
                    <a:pt x="32938" y="111988"/>
                  </a:lnTo>
                  <a:lnTo>
                    <a:pt x="38890" y="102790"/>
                  </a:lnTo>
                  <a:lnTo>
                    <a:pt x="45238" y="93596"/>
                  </a:lnTo>
                  <a:lnTo>
                    <a:pt x="51987" y="84809"/>
                  </a:lnTo>
                  <a:lnTo>
                    <a:pt x="58929" y="76224"/>
                  </a:lnTo>
                  <a:lnTo>
                    <a:pt x="66668" y="68255"/>
                  </a:lnTo>
                  <a:lnTo>
                    <a:pt x="74607" y="60489"/>
                  </a:lnTo>
                  <a:lnTo>
                    <a:pt x="82740" y="53335"/>
                  </a:lnTo>
                  <a:lnTo>
                    <a:pt x="91472" y="46387"/>
                  </a:lnTo>
                  <a:lnTo>
                    <a:pt x="100204" y="39850"/>
                  </a:lnTo>
                  <a:lnTo>
                    <a:pt x="109528" y="33922"/>
                  </a:lnTo>
                  <a:lnTo>
                    <a:pt x="119052" y="28200"/>
                  </a:lnTo>
                  <a:lnTo>
                    <a:pt x="128778" y="23091"/>
                  </a:lnTo>
                  <a:lnTo>
                    <a:pt x="138898" y="18393"/>
                  </a:lnTo>
                  <a:lnTo>
                    <a:pt x="149215" y="14098"/>
                  </a:lnTo>
                  <a:lnTo>
                    <a:pt x="159930" y="10626"/>
                  </a:lnTo>
                  <a:lnTo>
                    <a:pt x="170645" y="7355"/>
                  </a:lnTo>
                  <a:lnTo>
                    <a:pt x="181758" y="4904"/>
                  </a:lnTo>
                  <a:lnTo>
                    <a:pt x="192867" y="2654"/>
                  </a:lnTo>
                  <a:lnTo>
                    <a:pt x="204178" y="1428"/>
                  </a:lnTo>
                  <a:lnTo>
                    <a:pt x="215689" y="407"/>
                  </a:lnTo>
                  <a:lnTo>
                    <a:pt x="227394" y="0"/>
                  </a:lnTo>
                  <a:lnTo>
                    <a:pt x="239102" y="407"/>
                  </a:lnTo>
                  <a:lnTo>
                    <a:pt x="250811" y="1428"/>
                  </a:lnTo>
                  <a:lnTo>
                    <a:pt x="262121" y="2654"/>
                  </a:lnTo>
                  <a:lnTo>
                    <a:pt x="273230" y="4904"/>
                  </a:lnTo>
                  <a:lnTo>
                    <a:pt x="284146" y="7355"/>
                  </a:lnTo>
                  <a:lnTo>
                    <a:pt x="295059" y="10626"/>
                  </a:lnTo>
                  <a:lnTo>
                    <a:pt x="305576" y="14098"/>
                  </a:lnTo>
                  <a:lnTo>
                    <a:pt x="315893" y="18393"/>
                  </a:lnTo>
                  <a:lnTo>
                    <a:pt x="326013" y="23091"/>
                  </a:lnTo>
                  <a:lnTo>
                    <a:pt x="335735" y="28200"/>
                  </a:lnTo>
                  <a:lnTo>
                    <a:pt x="345259" y="33922"/>
                  </a:lnTo>
                  <a:lnTo>
                    <a:pt x="354587" y="39850"/>
                  </a:lnTo>
                  <a:lnTo>
                    <a:pt x="363516" y="46387"/>
                  </a:lnTo>
                  <a:lnTo>
                    <a:pt x="372047" y="53335"/>
                  </a:lnTo>
                  <a:lnTo>
                    <a:pt x="380381" y="60489"/>
                  </a:lnTo>
                  <a:lnTo>
                    <a:pt x="388321" y="68255"/>
                  </a:lnTo>
                  <a:lnTo>
                    <a:pt x="395858" y="76224"/>
                  </a:lnTo>
                  <a:lnTo>
                    <a:pt x="403002" y="84809"/>
                  </a:lnTo>
                  <a:lnTo>
                    <a:pt x="409751" y="93596"/>
                  </a:lnTo>
                  <a:lnTo>
                    <a:pt x="416098" y="102790"/>
                  </a:lnTo>
                  <a:lnTo>
                    <a:pt x="422051" y="111988"/>
                  </a:lnTo>
                  <a:lnTo>
                    <a:pt x="427408" y="122001"/>
                  </a:lnTo>
                  <a:lnTo>
                    <a:pt x="432568" y="132014"/>
                  </a:lnTo>
                  <a:lnTo>
                    <a:pt x="437134" y="142233"/>
                  </a:lnTo>
                  <a:lnTo>
                    <a:pt x="441100" y="152858"/>
                  </a:lnTo>
                  <a:lnTo>
                    <a:pt x="444671" y="163488"/>
                  </a:lnTo>
                  <a:lnTo>
                    <a:pt x="447648" y="174521"/>
                  </a:lnTo>
                  <a:lnTo>
                    <a:pt x="450230" y="185764"/>
                  </a:lnTo>
                  <a:lnTo>
                    <a:pt x="452213" y="197410"/>
                  </a:lnTo>
                  <a:lnTo>
                    <a:pt x="453801" y="209060"/>
                  </a:lnTo>
                  <a:lnTo>
                    <a:pt x="454594" y="220912"/>
                  </a:lnTo>
                  <a:lnTo>
                    <a:pt x="454992" y="232969"/>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1" name="îṡḷïḍé"/>
            <p:cNvSpPr/>
            <p:nvPr/>
          </p:nvSpPr>
          <p:spPr>
            <a:xfrm flipH="1">
              <a:off x="6315198" y="2677620"/>
              <a:ext cx="400200" cy="409720"/>
            </a:xfrm>
            <a:custGeom>
              <a:avLst/>
              <a:gdLst/>
              <a:ahLst/>
              <a:cxnLst/>
              <a:rect l="0" t="0" r="0" b="0"/>
              <a:pathLst>
                <a:path w="400200" h="409720">
                  <a:moveTo>
                    <a:pt x="400200" y="204959"/>
                  </a:moveTo>
                  <a:lnTo>
                    <a:pt x="400000" y="215393"/>
                  </a:lnTo>
                  <a:lnTo>
                    <a:pt x="399009" y="225824"/>
                  </a:lnTo>
                  <a:lnTo>
                    <a:pt x="398016" y="236053"/>
                  </a:lnTo>
                  <a:lnTo>
                    <a:pt x="396035" y="246279"/>
                  </a:lnTo>
                  <a:lnTo>
                    <a:pt x="393853" y="256099"/>
                  </a:lnTo>
                  <a:lnTo>
                    <a:pt x="391276" y="265919"/>
                  </a:lnTo>
                  <a:lnTo>
                    <a:pt x="388101" y="275328"/>
                  </a:lnTo>
                  <a:lnTo>
                    <a:pt x="384332" y="284735"/>
                  </a:lnTo>
                  <a:lnTo>
                    <a:pt x="380564" y="293735"/>
                  </a:lnTo>
                  <a:lnTo>
                    <a:pt x="376005" y="302534"/>
                  </a:lnTo>
                  <a:lnTo>
                    <a:pt x="371246" y="310919"/>
                  </a:lnTo>
                  <a:lnTo>
                    <a:pt x="366090" y="319510"/>
                  </a:lnTo>
                  <a:lnTo>
                    <a:pt x="360537" y="327284"/>
                  </a:lnTo>
                  <a:lnTo>
                    <a:pt x="354387" y="335055"/>
                  </a:lnTo>
                  <a:lnTo>
                    <a:pt x="348241" y="342625"/>
                  </a:lnTo>
                  <a:lnTo>
                    <a:pt x="341694" y="349785"/>
                  </a:lnTo>
                  <a:lnTo>
                    <a:pt x="334557" y="356535"/>
                  </a:lnTo>
                  <a:lnTo>
                    <a:pt x="327417" y="362875"/>
                  </a:lnTo>
                  <a:lnTo>
                    <a:pt x="319880" y="369216"/>
                  </a:lnTo>
                  <a:lnTo>
                    <a:pt x="311949" y="374740"/>
                  </a:lnTo>
                  <a:lnTo>
                    <a:pt x="304015" y="380060"/>
                  </a:lnTo>
                  <a:lnTo>
                    <a:pt x="295488" y="385171"/>
                  </a:lnTo>
                  <a:lnTo>
                    <a:pt x="286960" y="389466"/>
                  </a:lnTo>
                  <a:lnTo>
                    <a:pt x="278036" y="393765"/>
                  </a:lnTo>
                  <a:lnTo>
                    <a:pt x="268914" y="397241"/>
                  </a:lnTo>
                  <a:lnTo>
                    <a:pt x="259790" y="400515"/>
                  </a:lnTo>
                  <a:lnTo>
                    <a:pt x="250272" y="403171"/>
                  </a:lnTo>
                  <a:lnTo>
                    <a:pt x="240554" y="405626"/>
                  </a:lnTo>
                  <a:lnTo>
                    <a:pt x="230639" y="407467"/>
                  </a:lnTo>
                  <a:lnTo>
                    <a:pt x="220724" y="408696"/>
                  </a:lnTo>
                  <a:lnTo>
                    <a:pt x="210412" y="409310"/>
                  </a:lnTo>
                  <a:lnTo>
                    <a:pt x="200100" y="409720"/>
                  </a:lnTo>
                  <a:lnTo>
                    <a:pt x="189785" y="409310"/>
                  </a:lnTo>
                  <a:lnTo>
                    <a:pt x="179673" y="408696"/>
                  </a:lnTo>
                  <a:lnTo>
                    <a:pt x="169755" y="407467"/>
                  </a:lnTo>
                  <a:lnTo>
                    <a:pt x="159840" y="405626"/>
                  </a:lnTo>
                  <a:lnTo>
                    <a:pt x="150122" y="403171"/>
                  </a:lnTo>
                  <a:lnTo>
                    <a:pt x="140604" y="400515"/>
                  </a:lnTo>
                  <a:lnTo>
                    <a:pt x="131282" y="397241"/>
                  </a:lnTo>
                  <a:lnTo>
                    <a:pt x="122161" y="393765"/>
                  </a:lnTo>
                  <a:lnTo>
                    <a:pt x="113433" y="389466"/>
                  </a:lnTo>
                  <a:lnTo>
                    <a:pt x="104709" y="385171"/>
                  </a:lnTo>
                  <a:lnTo>
                    <a:pt x="96378" y="380060"/>
                  </a:lnTo>
                  <a:lnTo>
                    <a:pt x="88448" y="374740"/>
                  </a:lnTo>
                  <a:lnTo>
                    <a:pt x="80317" y="369216"/>
                  </a:lnTo>
                  <a:lnTo>
                    <a:pt x="72780" y="362875"/>
                  </a:lnTo>
                  <a:lnTo>
                    <a:pt x="65639" y="356535"/>
                  </a:lnTo>
                  <a:lnTo>
                    <a:pt x="58503" y="349785"/>
                  </a:lnTo>
                  <a:lnTo>
                    <a:pt x="52156" y="342625"/>
                  </a:lnTo>
                  <a:lnTo>
                    <a:pt x="45810" y="335055"/>
                  </a:lnTo>
                  <a:lnTo>
                    <a:pt x="39860" y="327284"/>
                  </a:lnTo>
                  <a:lnTo>
                    <a:pt x="34107" y="319510"/>
                  </a:lnTo>
                  <a:lnTo>
                    <a:pt x="28951" y="310919"/>
                  </a:lnTo>
                  <a:lnTo>
                    <a:pt x="24192" y="302534"/>
                  </a:lnTo>
                  <a:lnTo>
                    <a:pt x="19633" y="293735"/>
                  </a:lnTo>
                  <a:lnTo>
                    <a:pt x="15865" y="284735"/>
                  </a:lnTo>
                  <a:lnTo>
                    <a:pt x="12096" y="275328"/>
                  </a:lnTo>
                  <a:lnTo>
                    <a:pt x="9121" y="265919"/>
                  </a:lnTo>
                  <a:lnTo>
                    <a:pt x="6343" y="256099"/>
                  </a:lnTo>
                  <a:lnTo>
                    <a:pt x="4162" y="246279"/>
                  </a:lnTo>
                  <a:lnTo>
                    <a:pt x="2378" y="236053"/>
                  </a:lnTo>
                  <a:lnTo>
                    <a:pt x="1187" y="225824"/>
                  </a:lnTo>
                  <a:lnTo>
                    <a:pt x="394" y="215393"/>
                  </a:lnTo>
                  <a:lnTo>
                    <a:pt x="0" y="204959"/>
                  </a:lnTo>
                  <a:lnTo>
                    <a:pt x="394" y="194323"/>
                  </a:lnTo>
                  <a:lnTo>
                    <a:pt x="1187" y="183893"/>
                  </a:lnTo>
                  <a:lnTo>
                    <a:pt x="2378" y="173663"/>
                  </a:lnTo>
                  <a:lnTo>
                    <a:pt x="4162" y="163437"/>
                  </a:lnTo>
                  <a:lnTo>
                    <a:pt x="6343" y="153618"/>
                  </a:lnTo>
                  <a:lnTo>
                    <a:pt x="9121" y="143798"/>
                  </a:lnTo>
                  <a:lnTo>
                    <a:pt x="12096" y="134388"/>
                  </a:lnTo>
                  <a:lnTo>
                    <a:pt x="15865" y="124982"/>
                  </a:lnTo>
                  <a:lnTo>
                    <a:pt x="19633" y="115981"/>
                  </a:lnTo>
                  <a:lnTo>
                    <a:pt x="24192" y="107183"/>
                  </a:lnTo>
                  <a:lnTo>
                    <a:pt x="28951" y="98592"/>
                  </a:lnTo>
                  <a:lnTo>
                    <a:pt x="34107" y="90207"/>
                  </a:lnTo>
                  <a:lnTo>
                    <a:pt x="39860" y="82227"/>
                  </a:lnTo>
                  <a:lnTo>
                    <a:pt x="45810" y="74456"/>
                  </a:lnTo>
                  <a:lnTo>
                    <a:pt x="52156" y="66887"/>
                  </a:lnTo>
                  <a:lnTo>
                    <a:pt x="58503" y="59727"/>
                  </a:lnTo>
                  <a:lnTo>
                    <a:pt x="65639" y="53182"/>
                  </a:lnTo>
                  <a:lnTo>
                    <a:pt x="72780" y="46636"/>
                  </a:lnTo>
                  <a:lnTo>
                    <a:pt x="80317" y="40501"/>
                  </a:lnTo>
                  <a:lnTo>
                    <a:pt x="88448" y="34772"/>
                  </a:lnTo>
                  <a:lnTo>
                    <a:pt x="96378" y="29455"/>
                  </a:lnTo>
                  <a:lnTo>
                    <a:pt x="104709" y="24751"/>
                  </a:lnTo>
                  <a:lnTo>
                    <a:pt x="113433" y="20046"/>
                  </a:lnTo>
                  <a:lnTo>
                    <a:pt x="122161" y="15750"/>
                  </a:lnTo>
                  <a:lnTo>
                    <a:pt x="131282" y="12271"/>
                  </a:lnTo>
                  <a:lnTo>
                    <a:pt x="140604" y="9000"/>
                  </a:lnTo>
                  <a:lnTo>
                    <a:pt x="150122" y="6340"/>
                  </a:lnTo>
                  <a:lnTo>
                    <a:pt x="159840" y="4090"/>
                  </a:lnTo>
                  <a:lnTo>
                    <a:pt x="169755" y="2045"/>
                  </a:lnTo>
                  <a:lnTo>
                    <a:pt x="179673" y="816"/>
                  </a:lnTo>
                  <a:lnTo>
                    <a:pt x="189785" y="201"/>
                  </a:lnTo>
                  <a:lnTo>
                    <a:pt x="200100" y="0"/>
                  </a:lnTo>
                  <a:lnTo>
                    <a:pt x="210412" y="201"/>
                  </a:lnTo>
                  <a:lnTo>
                    <a:pt x="220724" y="816"/>
                  </a:lnTo>
                  <a:lnTo>
                    <a:pt x="230639" y="2045"/>
                  </a:lnTo>
                  <a:lnTo>
                    <a:pt x="240554" y="4090"/>
                  </a:lnTo>
                  <a:lnTo>
                    <a:pt x="250272" y="6340"/>
                  </a:lnTo>
                  <a:lnTo>
                    <a:pt x="259790" y="9000"/>
                  </a:lnTo>
                  <a:lnTo>
                    <a:pt x="268914" y="12271"/>
                  </a:lnTo>
                  <a:lnTo>
                    <a:pt x="278036" y="15750"/>
                  </a:lnTo>
                  <a:lnTo>
                    <a:pt x="286960" y="20046"/>
                  </a:lnTo>
                  <a:lnTo>
                    <a:pt x="295488" y="24751"/>
                  </a:lnTo>
                  <a:lnTo>
                    <a:pt x="304015" y="29455"/>
                  </a:lnTo>
                  <a:lnTo>
                    <a:pt x="311949" y="34772"/>
                  </a:lnTo>
                  <a:lnTo>
                    <a:pt x="319880" y="40501"/>
                  </a:lnTo>
                  <a:lnTo>
                    <a:pt x="327417" y="46636"/>
                  </a:lnTo>
                  <a:lnTo>
                    <a:pt x="334557" y="53182"/>
                  </a:lnTo>
                  <a:lnTo>
                    <a:pt x="341694" y="59727"/>
                  </a:lnTo>
                  <a:lnTo>
                    <a:pt x="348241" y="66887"/>
                  </a:lnTo>
                  <a:lnTo>
                    <a:pt x="354387" y="74456"/>
                  </a:lnTo>
                  <a:lnTo>
                    <a:pt x="360537" y="82227"/>
                  </a:lnTo>
                  <a:lnTo>
                    <a:pt x="366090" y="90207"/>
                  </a:lnTo>
                  <a:lnTo>
                    <a:pt x="371246" y="98592"/>
                  </a:lnTo>
                  <a:lnTo>
                    <a:pt x="376005" y="107183"/>
                  </a:lnTo>
                  <a:lnTo>
                    <a:pt x="380564" y="115981"/>
                  </a:lnTo>
                  <a:lnTo>
                    <a:pt x="384332" y="124982"/>
                  </a:lnTo>
                  <a:lnTo>
                    <a:pt x="388101" y="134388"/>
                  </a:lnTo>
                  <a:lnTo>
                    <a:pt x="391276" y="143798"/>
                  </a:lnTo>
                  <a:lnTo>
                    <a:pt x="393853" y="153618"/>
                  </a:lnTo>
                  <a:lnTo>
                    <a:pt x="396035" y="163437"/>
                  </a:lnTo>
                  <a:lnTo>
                    <a:pt x="398016" y="173663"/>
                  </a:lnTo>
                  <a:lnTo>
                    <a:pt x="399009" y="183893"/>
                  </a:lnTo>
                  <a:lnTo>
                    <a:pt x="400000" y="194323"/>
                  </a:lnTo>
                  <a:lnTo>
                    <a:pt x="400200" y="204959"/>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5" name="ïślidè"/>
            <p:cNvSpPr/>
            <p:nvPr/>
          </p:nvSpPr>
          <p:spPr>
            <a:xfrm flipH="1">
              <a:off x="6526682" y="3070399"/>
              <a:ext cx="686059" cy="701676"/>
            </a:xfrm>
            <a:custGeom>
              <a:avLst/>
              <a:gdLst/>
              <a:ahLst/>
              <a:cxnLst/>
              <a:rect l="0" t="0" r="0" b="0"/>
              <a:pathLst>
                <a:path w="686059" h="701676">
                  <a:moveTo>
                    <a:pt x="686059" y="350937"/>
                  </a:moveTo>
                  <a:lnTo>
                    <a:pt x="685659" y="369128"/>
                  </a:lnTo>
                  <a:lnTo>
                    <a:pt x="684270" y="386910"/>
                  </a:lnTo>
                  <a:lnTo>
                    <a:pt x="681885" y="404487"/>
                  </a:lnTo>
                  <a:lnTo>
                    <a:pt x="679107" y="421655"/>
                  </a:lnTo>
                  <a:lnTo>
                    <a:pt x="675339" y="438624"/>
                  </a:lnTo>
                  <a:lnTo>
                    <a:pt x="670571" y="455177"/>
                  </a:lnTo>
                  <a:lnTo>
                    <a:pt x="665014" y="471526"/>
                  </a:lnTo>
                  <a:lnTo>
                    <a:pt x="659057" y="487472"/>
                  </a:lnTo>
                  <a:lnTo>
                    <a:pt x="652111" y="503207"/>
                  </a:lnTo>
                  <a:lnTo>
                    <a:pt x="644570" y="518129"/>
                  </a:lnTo>
                  <a:lnTo>
                    <a:pt x="636428" y="533052"/>
                  </a:lnTo>
                  <a:lnTo>
                    <a:pt x="627492" y="547155"/>
                  </a:lnTo>
                  <a:lnTo>
                    <a:pt x="617768" y="560850"/>
                  </a:lnTo>
                  <a:lnTo>
                    <a:pt x="607642" y="574135"/>
                  </a:lnTo>
                  <a:lnTo>
                    <a:pt x="596923" y="586806"/>
                  </a:lnTo>
                  <a:lnTo>
                    <a:pt x="585609" y="599068"/>
                  </a:lnTo>
                  <a:lnTo>
                    <a:pt x="573700" y="610517"/>
                  </a:lnTo>
                  <a:lnTo>
                    <a:pt x="561191" y="621550"/>
                  </a:lnTo>
                  <a:lnTo>
                    <a:pt x="548287" y="632181"/>
                  </a:lnTo>
                  <a:lnTo>
                    <a:pt x="534789" y="641993"/>
                  </a:lnTo>
                  <a:lnTo>
                    <a:pt x="520896" y="650986"/>
                  </a:lnTo>
                  <a:lnTo>
                    <a:pt x="506603" y="659365"/>
                  </a:lnTo>
                  <a:lnTo>
                    <a:pt x="491710" y="667130"/>
                  </a:lnTo>
                  <a:lnTo>
                    <a:pt x="476428" y="674083"/>
                  </a:lnTo>
                  <a:lnTo>
                    <a:pt x="460946" y="680620"/>
                  </a:lnTo>
                  <a:lnTo>
                    <a:pt x="445064" y="686140"/>
                  </a:lnTo>
                  <a:lnTo>
                    <a:pt x="428787" y="690636"/>
                  </a:lnTo>
                  <a:lnTo>
                    <a:pt x="412110" y="694724"/>
                  </a:lnTo>
                  <a:lnTo>
                    <a:pt x="395233" y="697788"/>
                  </a:lnTo>
                  <a:lnTo>
                    <a:pt x="377967" y="700039"/>
                  </a:lnTo>
                  <a:lnTo>
                    <a:pt x="360696" y="701267"/>
                  </a:lnTo>
                  <a:lnTo>
                    <a:pt x="343030" y="701676"/>
                  </a:lnTo>
                  <a:lnTo>
                    <a:pt x="325358" y="701267"/>
                  </a:lnTo>
                  <a:lnTo>
                    <a:pt x="308086" y="700039"/>
                  </a:lnTo>
                  <a:lnTo>
                    <a:pt x="290820" y="697788"/>
                  </a:lnTo>
                  <a:lnTo>
                    <a:pt x="273943" y="694724"/>
                  </a:lnTo>
                  <a:lnTo>
                    <a:pt x="257272" y="690636"/>
                  </a:lnTo>
                  <a:lnTo>
                    <a:pt x="240990" y="686140"/>
                  </a:lnTo>
                  <a:lnTo>
                    <a:pt x="225113" y="680620"/>
                  </a:lnTo>
                  <a:lnTo>
                    <a:pt x="209625" y="674083"/>
                  </a:lnTo>
                  <a:lnTo>
                    <a:pt x="194143" y="667130"/>
                  </a:lnTo>
                  <a:lnTo>
                    <a:pt x="179450" y="659365"/>
                  </a:lnTo>
                  <a:lnTo>
                    <a:pt x="164963" y="650986"/>
                  </a:lnTo>
                  <a:lnTo>
                    <a:pt x="151265" y="641993"/>
                  </a:lnTo>
                  <a:lnTo>
                    <a:pt x="137766" y="632181"/>
                  </a:lnTo>
                  <a:lnTo>
                    <a:pt x="124863" y="621550"/>
                  </a:lnTo>
                  <a:lnTo>
                    <a:pt x="112354" y="610517"/>
                  </a:lnTo>
                  <a:lnTo>
                    <a:pt x="100445" y="599068"/>
                  </a:lnTo>
                  <a:lnTo>
                    <a:pt x="88930" y="586806"/>
                  </a:lnTo>
                  <a:lnTo>
                    <a:pt x="78211" y="574135"/>
                  </a:lnTo>
                  <a:lnTo>
                    <a:pt x="68086" y="560850"/>
                  </a:lnTo>
                  <a:lnTo>
                    <a:pt x="58561" y="547155"/>
                  </a:lnTo>
                  <a:lnTo>
                    <a:pt x="49625" y="533052"/>
                  </a:lnTo>
                  <a:lnTo>
                    <a:pt x="41484" y="518129"/>
                  </a:lnTo>
                  <a:lnTo>
                    <a:pt x="33743" y="503207"/>
                  </a:lnTo>
                  <a:lnTo>
                    <a:pt x="26996" y="487472"/>
                  </a:lnTo>
                  <a:lnTo>
                    <a:pt x="20645" y="471526"/>
                  </a:lnTo>
                  <a:lnTo>
                    <a:pt x="15282" y="455177"/>
                  </a:lnTo>
                  <a:lnTo>
                    <a:pt x="10720" y="438624"/>
                  </a:lnTo>
                  <a:lnTo>
                    <a:pt x="6946" y="421655"/>
                  </a:lnTo>
                  <a:lnTo>
                    <a:pt x="3968" y="404487"/>
                  </a:lnTo>
                  <a:lnTo>
                    <a:pt x="1784" y="386910"/>
                  </a:lnTo>
                  <a:lnTo>
                    <a:pt x="394" y="369128"/>
                  </a:lnTo>
                  <a:lnTo>
                    <a:pt x="0" y="350937"/>
                  </a:lnTo>
                  <a:lnTo>
                    <a:pt x="394" y="332951"/>
                  </a:lnTo>
                  <a:lnTo>
                    <a:pt x="1784" y="315169"/>
                  </a:lnTo>
                  <a:lnTo>
                    <a:pt x="3968" y="297388"/>
                  </a:lnTo>
                  <a:lnTo>
                    <a:pt x="6946" y="280220"/>
                  </a:lnTo>
                  <a:lnTo>
                    <a:pt x="10720" y="263251"/>
                  </a:lnTo>
                  <a:lnTo>
                    <a:pt x="15282" y="246698"/>
                  </a:lnTo>
                  <a:lnTo>
                    <a:pt x="20645" y="230349"/>
                  </a:lnTo>
                  <a:lnTo>
                    <a:pt x="26996" y="214403"/>
                  </a:lnTo>
                  <a:lnTo>
                    <a:pt x="33743" y="198873"/>
                  </a:lnTo>
                  <a:lnTo>
                    <a:pt x="41484" y="183746"/>
                  </a:lnTo>
                  <a:lnTo>
                    <a:pt x="49625" y="169028"/>
                  </a:lnTo>
                  <a:lnTo>
                    <a:pt x="58561" y="154720"/>
                  </a:lnTo>
                  <a:lnTo>
                    <a:pt x="68086" y="141025"/>
                  </a:lnTo>
                  <a:lnTo>
                    <a:pt x="78211" y="127740"/>
                  </a:lnTo>
                  <a:lnTo>
                    <a:pt x="88930" y="114864"/>
                  </a:lnTo>
                  <a:lnTo>
                    <a:pt x="100445" y="102807"/>
                  </a:lnTo>
                  <a:lnTo>
                    <a:pt x="112354" y="91358"/>
                  </a:lnTo>
                  <a:lnTo>
                    <a:pt x="124863" y="80324"/>
                  </a:lnTo>
                  <a:lnTo>
                    <a:pt x="137766" y="69899"/>
                  </a:lnTo>
                  <a:lnTo>
                    <a:pt x="151265" y="59882"/>
                  </a:lnTo>
                  <a:lnTo>
                    <a:pt x="164963" y="50889"/>
                  </a:lnTo>
                  <a:lnTo>
                    <a:pt x="179450" y="42510"/>
                  </a:lnTo>
                  <a:lnTo>
                    <a:pt x="194143" y="34745"/>
                  </a:lnTo>
                  <a:lnTo>
                    <a:pt x="209625" y="27792"/>
                  </a:lnTo>
                  <a:lnTo>
                    <a:pt x="225113" y="21255"/>
                  </a:lnTo>
                  <a:lnTo>
                    <a:pt x="240990" y="15735"/>
                  </a:lnTo>
                  <a:lnTo>
                    <a:pt x="257272" y="11034"/>
                  </a:lnTo>
                  <a:lnTo>
                    <a:pt x="273943" y="7151"/>
                  </a:lnTo>
                  <a:lnTo>
                    <a:pt x="290820" y="4087"/>
                  </a:lnTo>
                  <a:lnTo>
                    <a:pt x="308086" y="1836"/>
                  </a:lnTo>
                  <a:lnTo>
                    <a:pt x="325358" y="608"/>
                  </a:lnTo>
                  <a:lnTo>
                    <a:pt x="343030" y="0"/>
                  </a:lnTo>
                  <a:lnTo>
                    <a:pt x="360696" y="608"/>
                  </a:lnTo>
                  <a:lnTo>
                    <a:pt x="377967" y="1836"/>
                  </a:lnTo>
                  <a:lnTo>
                    <a:pt x="395233" y="4087"/>
                  </a:lnTo>
                  <a:lnTo>
                    <a:pt x="412110" y="7151"/>
                  </a:lnTo>
                  <a:lnTo>
                    <a:pt x="428787" y="11034"/>
                  </a:lnTo>
                  <a:lnTo>
                    <a:pt x="445064" y="15735"/>
                  </a:lnTo>
                  <a:lnTo>
                    <a:pt x="460946" y="21255"/>
                  </a:lnTo>
                  <a:lnTo>
                    <a:pt x="476428" y="27792"/>
                  </a:lnTo>
                  <a:lnTo>
                    <a:pt x="491710" y="34745"/>
                  </a:lnTo>
                  <a:lnTo>
                    <a:pt x="506603" y="42510"/>
                  </a:lnTo>
                  <a:lnTo>
                    <a:pt x="520896" y="50889"/>
                  </a:lnTo>
                  <a:lnTo>
                    <a:pt x="534789" y="59882"/>
                  </a:lnTo>
                  <a:lnTo>
                    <a:pt x="548287" y="69899"/>
                  </a:lnTo>
                  <a:lnTo>
                    <a:pt x="561191" y="80324"/>
                  </a:lnTo>
                  <a:lnTo>
                    <a:pt x="573700" y="91358"/>
                  </a:lnTo>
                  <a:lnTo>
                    <a:pt x="585609" y="102807"/>
                  </a:lnTo>
                  <a:lnTo>
                    <a:pt x="596923" y="114864"/>
                  </a:lnTo>
                  <a:lnTo>
                    <a:pt x="607642" y="127740"/>
                  </a:lnTo>
                  <a:lnTo>
                    <a:pt x="617768" y="141025"/>
                  </a:lnTo>
                  <a:lnTo>
                    <a:pt x="627492" y="154720"/>
                  </a:lnTo>
                  <a:lnTo>
                    <a:pt x="636428" y="169028"/>
                  </a:lnTo>
                  <a:lnTo>
                    <a:pt x="644570" y="183746"/>
                  </a:lnTo>
                  <a:lnTo>
                    <a:pt x="652111" y="198873"/>
                  </a:lnTo>
                  <a:lnTo>
                    <a:pt x="659057" y="214403"/>
                  </a:lnTo>
                  <a:lnTo>
                    <a:pt x="665014" y="230349"/>
                  </a:lnTo>
                  <a:lnTo>
                    <a:pt x="670571" y="246698"/>
                  </a:lnTo>
                  <a:lnTo>
                    <a:pt x="675339" y="263251"/>
                  </a:lnTo>
                  <a:lnTo>
                    <a:pt x="679107" y="280220"/>
                  </a:lnTo>
                  <a:lnTo>
                    <a:pt x="681885" y="297388"/>
                  </a:lnTo>
                  <a:lnTo>
                    <a:pt x="684270" y="315169"/>
                  </a:lnTo>
                  <a:lnTo>
                    <a:pt x="685659" y="332951"/>
                  </a:lnTo>
                  <a:lnTo>
                    <a:pt x="686059" y="350937"/>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6" name="íṡ1ïḍê"/>
            <p:cNvSpPr/>
            <p:nvPr/>
          </p:nvSpPr>
          <p:spPr>
            <a:xfrm flipH="1">
              <a:off x="6601168" y="4346853"/>
              <a:ext cx="545512" cy="558152"/>
            </a:xfrm>
            <a:custGeom>
              <a:avLst/>
              <a:gdLst/>
              <a:ahLst/>
              <a:cxnLst/>
              <a:rect l="0" t="0" r="0" b="0"/>
              <a:pathLst>
                <a:path w="545512" h="558152">
                  <a:moveTo>
                    <a:pt x="545507" y="279076"/>
                  </a:moveTo>
                  <a:lnTo>
                    <a:pt x="545312" y="293383"/>
                  </a:lnTo>
                  <a:lnTo>
                    <a:pt x="544316" y="307695"/>
                  </a:lnTo>
                  <a:lnTo>
                    <a:pt x="542530" y="321598"/>
                  </a:lnTo>
                  <a:lnTo>
                    <a:pt x="540148" y="335296"/>
                  </a:lnTo>
                  <a:lnTo>
                    <a:pt x="536970" y="348794"/>
                  </a:lnTo>
                  <a:lnTo>
                    <a:pt x="533197" y="362083"/>
                  </a:lnTo>
                  <a:lnTo>
                    <a:pt x="529224" y="374962"/>
                  </a:lnTo>
                  <a:lnTo>
                    <a:pt x="524064" y="387637"/>
                  </a:lnTo>
                  <a:lnTo>
                    <a:pt x="518700" y="399907"/>
                  </a:lnTo>
                  <a:lnTo>
                    <a:pt x="512745" y="412172"/>
                  </a:lnTo>
                  <a:lnTo>
                    <a:pt x="505990" y="423823"/>
                  </a:lnTo>
                  <a:lnTo>
                    <a:pt x="499039" y="435070"/>
                  </a:lnTo>
                  <a:lnTo>
                    <a:pt x="491297" y="445908"/>
                  </a:lnTo>
                  <a:lnTo>
                    <a:pt x="483351" y="456536"/>
                  </a:lnTo>
                  <a:lnTo>
                    <a:pt x="474614" y="466759"/>
                  </a:lnTo>
                  <a:lnTo>
                    <a:pt x="465876" y="476369"/>
                  </a:lnTo>
                  <a:lnTo>
                    <a:pt x="456344" y="485774"/>
                  </a:lnTo>
                  <a:lnTo>
                    <a:pt x="446415" y="494360"/>
                  </a:lnTo>
                  <a:lnTo>
                    <a:pt x="436091" y="502741"/>
                  </a:lnTo>
                  <a:lnTo>
                    <a:pt x="425368" y="510514"/>
                  </a:lnTo>
                  <a:lnTo>
                    <a:pt x="414244" y="517872"/>
                  </a:lnTo>
                  <a:lnTo>
                    <a:pt x="402729" y="524416"/>
                  </a:lnTo>
                  <a:lnTo>
                    <a:pt x="391009" y="530547"/>
                  </a:lnTo>
                  <a:lnTo>
                    <a:pt x="378899" y="536068"/>
                  </a:lnTo>
                  <a:lnTo>
                    <a:pt x="366584" y="541180"/>
                  </a:lnTo>
                  <a:lnTo>
                    <a:pt x="353874" y="545677"/>
                  </a:lnTo>
                  <a:lnTo>
                    <a:pt x="340968" y="549356"/>
                  </a:lnTo>
                  <a:lnTo>
                    <a:pt x="327662" y="552426"/>
                  </a:lnTo>
                  <a:lnTo>
                    <a:pt x="314356" y="554878"/>
                  </a:lnTo>
                  <a:lnTo>
                    <a:pt x="300654" y="556719"/>
                  </a:lnTo>
                  <a:lnTo>
                    <a:pt x="286753" y="557743"/>
                  </a:lnTo>
                  <a:lnTo>
                    <a:pt x="272656" y="558152"/>
                  </a:lnTo>
                  <a:lnTo>
                    <a:pt x="258555" y="557743"/>
                  </a:lnTo>
                  <a:lnTo>
                    <a:pt x="244653" y="556719"/>
                  </a:lnTo>
                  <a:lnTo>
                    <a:pt x="231152" y="554878"/>
                  </a:lnTo>
                  <a:lnTo>
                    <a:pt x="217646" y="552426"/>
                  </a:lnTo>
                  <a:lnTo>
                    <a:pt x="204540" y="549356"/>
                  </a:lnTo>
                  <a:lnTo>
                    <a:pt x="191634" y="545677"/>
                  </a:lnTo>
                  <a:lnTo>
                    <a:pt x="178923" y="541180"/>
                  </a:lnTo>
                  <a:lnTo>
                    <a:pt x="166608" y="536068"/>
                  </a:lnTo>
                  <a:lnTo>
                    <a:pt x="154498" y="530547"/>
                  </a:lnTo>
                  <a:lnTo>
                    <a:pt x="142779" y="524416"/>
                  </a:lnTo>
                  <a:lnTo>
                    <a:pt x="131264" y="517872"/>
                  </a:lnTo>
                  <a:lnTo>
                    <a:pt x="120140" y="510514"/>
                  </a:lnTo>
                  <a:lnTo>
                    <a:pt x="109416" y="502741"/>
                  </a:lnTo>
                  <a:lnTo>
                    <a:pt x="99092" y="494360"/>
                  </a:lnTo>
                  <a:lnTo>
                    <a:pt x="89164" y="485774"/>
                  </a:lnTo>
                  <a:lnTo>
                    <a:pt x="79827" y="476369"/>
                  </a:lnTo>
                  <a:lnTo>
                    <a:pt x="70894" y="466759"/>
                  </a:lnTo>
                  <a:lnTo>
                    <a:pt x="62157" y="456536"/>
                  </a:lnTo>
                  <a:lnTo>
                    <a:pt x="54210" y="445908"/>
                  </a:lnTo>
                  <a:lnTo>
                    <a:pt x="46664" y="435070"/>
                  </a:lnTo>
                  <a:lnTo>
                    <a:pt x="39518" y="423823"/>
                  </a:lnTo>
                  <a:lnTo>
                    <a:pt x="32763" y="412172"/>
                  </a:lnTo>
                  <a:lnTo>
                    <a:pt x="26807" y="399907"/>
                  </a:lnTo>
                  <a:lnTo>
                    <a:pt x="21248" y="387637"/>
                  </a:lnTo>
                  <a:lnTo>
                    <a:pt x="16284" y="374962"/>
                  </a:lnTo>
                  <a:lnTo>
                    <a:pt x="12310" y="362083"/>
                  </a:lnTo>
                  <a:lnTo>
                    <a:pt x="8537" y="348794"/>
                  </a:lnTo>
                  <a:lnTo>
                    <a:pt x="5560" y="335296"/>
                  </a:lnTo>
                  <a:lnTo>
                    <a:pt x="2978" y="321598"/>
                  </a:lnTo>
                  <a:lnTo>
                    <a:pt x="1191" y="307695"/>
                  </a:lnTo>
                  <a:lnTo>
                    <a:pt x="395" y="293383"/>
                  </a:lnTo>
                  <a:lnTo>
                    <a:pt x="0" y="279076"/>
                  </a:lnTo>
                  <a:lnTo>
                    <a:pt x="395" y="264764"/>
                  </a:lnTo>
                  <a:lnTo>
                    <a:pt x="1191" y="250657"/>
                  </a:lnTo>
                  <a:lnTo>
                    <a:pt x="2978" y="236754"/>
                  </a:lnTo>
                  <a:lnTo>
                    <a:pt x="5560" y="223056"/>
                  </a:lnTo>
                  <a:lnTo>
                    <a:pt x="8537" y="209558"/>
                  </a:lnTo>
                  <a:lnTo>
                    <a:pt x="12310" y="196269"/>
                  </a:lnTo>
                  <a:lnTo>
                    <a:pt x="16284" y="183185"/>
                  </a:lnTo>
                  <a:lnTo>
                    <a:pt x="21248" y="170511"/>
                  </a:lnTo>
                  <a:lnTo>
                    <a:pt x="26807" y="158241"/>
                  </a:lnTo>
                  <a:lnTo>
                    <a:pt x="32763" y="145975"/>
                  </a:lnTo>
                  <a:lnTo>
                    <a:pt x="39518" y="134324"/>
                  </a:lnTo>
                  <a:lnTo>
                    <a:pt x="46664" y="123077"/>
                  </a:lnTo>
                  <a:lnTo>
                    <a:pt x="54210" y="112240"/>
                  </a:lnTo>
                  <a:lnTo>
                    <a:pt x="62157" y="101612"/>
                  </a:lnTo>
                  <a:lnTo>
                    <a:pt x="70894" y="91593"/>
                  </a:lnTo>
                  <a:lnTo>
                    <a:pt x="79827" y="81779"/>
                  </a:lnTo>
                  <a:lnTo>
                    <a:pt x="89164" y="72578"/>
                  </a:lnTo>
                  <a:lnTo>
                    <a:pt x="99092" y="63787"/>
                  </a:lnTo>
                  <a:lnTo>
                    <a:pt x="109416" y="55406"/>
                  </a:lnTo>
                  <a:lnTo>
                    <a:pt x="120140" y="47634"/>
                  </a:lnTo>
                  <a:lnTo>
                    <a:pt x="131264" y="40480"/>
                  </a:lnTo>
                  <a:lnTo>
                    <a:pt x="142779" y="33731"/>
                  </a:lnTo>
                  <a:lnTo>
                    <a:pt x="154498" y="27601"/>
                  </a:lnTo>
                  <a:lnTo>
                    <a:pt x="166608" y="21875"/>
                  </a:lnTo>
                  <a:lnTo>
                    <a:pt x="178923" y="16968"/>
                  </a:lnTo>
                  <a:lnTo>
                    <a:pt x="191634" y="12675"/>
                  </a:lnTo>
                  <a:lnTo>
                    <a:pt x="204540" y="8791"/>
                  </a:lnTo>
                  <a:lnTo>
                    <a:pt x="217646" y="5721"/>
                  </a:lnTo>
                  <a:lnTo>
                    <a:pt x="231152" y="3270"/>
                  </a:lnTo>
                  <a:lnTo>
                    <a:pt x="244653" y="1633"/>
                  </a:lnTo>
                  <a:lnTo>
                    <a:pt x="258555" y="405"/>
                  </a:lnTo>
                  <a:lnTo>
                    <a:pt x="272656" y="0"/>
                  </a:lnTo>
                  <a:lnTo>
                    <a:pt x="286753" y="405"/>
                  </a:lnTo>
                  <a:lnTo>
                    <a:pt x="300654" y="1633"/>
                  </a:lnTo>
                  <a:lnTo>
                    <a:pt x="314356" y="3270"/>
                  </a:lnTo>
                  <a:lnTo>
                    <a:pt x="327662" y="5721"/>
                  </a:lnTo>
                  <a:lnTo>
                    <a:pt x="340968" y="8791"/>
                  </a:lnTo>
                  <a:lnTo>
                    <a:pt x="353874" y="12675"/>
                  </a:lnTo>
                  <a:lnTo>
                    <a:pt x="366584" y="16968"/>
                  </a:lnTo>
                  <a:lnTo>
                    <a:pt x="378899" y="21875"/>
                  </a:lnTo>
                  <a:lnTo>
                    <a:pt x="391009" y="27601"/>
                  </a:lnTo>
                  <a:lnTo>
                    <a:pt x="402729" y="33731"/>
                  </a:lnTo>
                  <a:lnTo>
                    <a:pt x="414244" y="40480"/>
                  </a:lnTo>
                  <a:lnTo>
                    <a:pt x="425368" y="47634"/>
                  </a:lnTo>
                  <a:lnTo>
                    <a:pt x="436091" y="55406"/>
                  </a:lnTo>
                  <a:lnTo>
                    <a:pt x="446415" y="63787"/>
                  </a:lnTo>
                  <a:lnTo>
                    <a:pt x="456344" y="72578"/>
                  </a:lnTo>
                  <a:lnTo>
                    <a:pt x="465876" y="81779"/>
                  </a:lnTo>
                  <a:lnTo>
                    <a:pt x="474614" y="91593"/>
                  </a:lnTo>
                  <a:lnTo>
                    <a:pt x="483351" y="101612"/>
                  </a:lnTo>
                  <a:lnTo>
                    <a:pt x="491297" y="112240"/>
                  </a:lnTo>
                  <a:lnTo>
                    <a:pt x="499039" y="123077"/>
                  </a:lnTo>
                  <a:lnTo>
                    <a:pt x="505990" y="134324"/>
                  </a:lnTo>
                  <a:lnTo>
                    <a:pt x="512745" y="145975"/>
                  </a:lnTo>
                  <a:lnTo>
                    <a:pt x="518700" y="158241"/>
                  </a:lnTo>
                  <a:lnTo>
                    <a:pt x="524064" y="170511"/>
                  </a:lnTo>
                  <a:lnTo>
                    <a:pt x="529224" y="183185"/>
                  </a:lnTo>
                  <a:lnTo>
                    <a:pt x="533197" y="196269"/>
                  </a:lnTo>
                  <a:lnTo>
                    <a:pt x="536970" y="209558"/>
                  </a:lnTo>
                  <a:lnTo>
                    <a:pt x="540148" y="223056"/>
                  </a:lnTo>
                  <a:lnTo>
                    <a:pt x="542530" y="236754"/>
                  </a:lnTo>
                  <a:lnTo>
                    <a:pt x="544316" y="250657"/>
                  </a:lnTo>
                  <a:lnTo>
                    <a:pt x="545312" y="264764"/>
                  </a:lnTo>
                  <a:lnTo>
                    <a:pt x="545507" y="279076"/>
                  </a:lnTo>
                  <a:close/>
                </a:path>
              </a:pathLst>
            </a:custGeom>
            <a:solidFill>
              <a:srgbClr val="9A0001"/>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7" name="íşlîḓè"/>
            <p:cNvSpPr/>
            <p:nvPr/>
          </p:nvSpPr>
          <p:spPr>
            <a:xfrm flipH="1">
              <a:off x="6898144" y="3865804"/>
              <a:ext cx="345412" cy="353290"/>
            </a:xfrm>
            <a:custGeom>
              <a:avLst/>
              <a:gdLst/>
              <a:ahLst/>
              <a:cxnLst/>
              <a:rect l="0" t="0" r="0" b="0"/>
              <a:pathLst>
                <a:path w="345412" h="353290">
                  <a:moveTo>
                    <a:pt x="345412" y="176645"/>
                  </a:moveTo>
                  <a:lnTo>
                    <a:pt x="345211" y="185845"/>
                  </a:lnTo>
                  <a:lnTo>
                    <a:pt x="344615" y="194636"/>
                  </a:lnTo>
                  <a:lnTo>
                    <a:pt x="343423" y="203630"/>
                  </a:lnTo>
                  <a:lnTo>
                    <a:pt x="342033" y="212422"/>
                  </a:lnTo>
                  <a:lnTo>
                    <a:pt x="340047" y="221009"/>
                  </a:lnTo>
                  <a:lnTo>
                    <a:pt x="337663" y="229188"/>
                  </a:lnTo>
                  <a:lnTo>
                    <a:pt x="334883" y="237570"/>
                  </a:lnTo>
                  <a:lnTo>
                    <a:pt x="331705" y="245542"/>
                  </a:lnTo>
                  <a:lnTo>
                    <a:pt x="328328" y="253109"/>
                  </a:lnTo>
                  <a:lnTo>
                    <a:pt x="324753" y="260878"/>
                  </a:lnTo>
                  <a:lnTo>
                    <a:pt x="320384" y="268238"/>
                  </a:lnTo>
                  <a:lnTo>
                    <a:pt x="316015" y="275599"/>
                  </a:lnTo>
                  <a:lnTo>
                    <a:pt x="311049" y="282343"/>
                  </a:lnTo>
                  <a:lnTo>
                    <a:pt x="306081" y="289091"/>
                  </a:lnTo>
                  <a:lnTo>
                    <a:pt x="300520" y="295430"/>
                  </a:lnTo>
                  <a:lnTo>
                    <a:pt x="294760" y="301562"/>
                  </a:lnTo>
                  <a:lnTo>
                    <a:pt x="288802" y="307289"/>
                  </a:lnTo>
                  <a:lnTo>
                    <a:pt x="282446" y="313012"/>
                  </a:lnTo>
                  <a:lnTo>
                    <a:pt x="276091" y="318123"/>
                  </a:lnTo>
                  <a:lnTo>
                    <a:pt x="269338" y="323234"/>
                  </a:lnTo>
                  <a:lnTo>
                    <a:pt x="262185" y="327732"/>
                  </a:lnTo>
                  <a:lnTo>
                    <a:pt x="255035" y="332025"/>
                  </a:lnTo>
                  <a:lnTo>
                    <a:pt x="247488" y="335911"/>
                  </a:lnTo>
                  <a:lnTo>
                    <a:pt x="239940" y="339385"/>
                  </a:lnTo>
                  <a:lnTo>
                    <a:pt x="232195" y="342656"/>
                  </a:lnTo>
                  <a:lnTo>
                    <a:pt x="224247" y="345314"/>
                  </a:lnTo>
                  <a:lnTo>
                    <a:pt x="215906" y="347770"/>
                  </a:lnTo>
                  <a:lnTo>
                    <a:pt x="207564" y="349813"/>
                  </a:lnTo>
                  <a:lnTo>
                    <a:pt x="199024" y="351244"/>
                  </a:lnTo>
                  <a:lnTo>
                    <a:pt x="190480" y="352472"/>
                  </a:lnTo>
                  <a:lnTo>
                    <a:pt x="181543" y="353084"/>
                  </a:lnTo>
                  <a:lnTo>
                    <a:pt x="172804" y="353290"/>
                  </a:lnTo>
                  <a:lnTo>
                    <a:pt x="163866" y="353084"/>
                  </a:lnTo>
                  <a:lnTo>
                    <a:pt x="154929" y="352472"/>
                  </a:lnTo>
                  <a:lnTo>
                    <a:pt x="146386" y="351244"/>
                  </a:lnTo>
                  <a:lnTo>
                    <a:pt x="137845" y="349813"/>
                  </a:lnTo>
                  <a:lnTo>
                    <a:pt x="129504" y="347770"/>
                  </a:lnTo>
                  <a:lnTo>
                    <a:pt x="121361" y="345314"/>
                  </a:lnTo>
                  <a:lnTo>
                    <a:pt x="113215" y="342656"/>
                  </a:lnTo>
                  <a:lnTo>
                    <a:pt x="105469" y="339385"/>
                  </a:lnTo>
                  <a:lnTo>
                    <a:pt x="97723" y="335911"/>
                  </a:lnTo>
                  <a:lnTo>
                    <a:pt x="90374" y="332025"/>
                  </a:lnTo>
                  <a:lnTo>
                    <a:pt x="83026" y="327732"/>
                  </a:lnTo>
                  <a:lnTo>
                    <a:pt x="76071" y="323234"/>
                  </a:lnTo>
                  <a:lnTo>
                    <a:pt x="69318" y="318123"/>
                  </a:lnTo>
                  <a:lnTo>
                    <a:pt x="62764" y="313012"/>
                  </a:lnTo>
                  <a:lnTo>
                    <a:pt x="56409" y="307289"/>
                  </a:lnTo>
                  <a:lnTo>
                    <a:pt x="50649" y="301562"/>
                  </a:lnTo>
                  <a:lnTo>
                    <a:pt x="44691" y="295430"/>
                  </a:lnTo>
                  <a:lnTo>
                    <a:pt x="39328" y="289091"/>
                  </a:lnTo>
                  <a:lnTo>
                    <a:pt x="34161" y="282343"/>
                  </a:lnTo>
                  <a:lnTo>
                    <a:pt x="29395" y="275599"/>
                  </a:lnTo>
                  <a:lnTo>
                    <a:pt x="24826" y="268238"/>
                  </a:lnTo>
                  <a:lnTo>
                    <a:pt x="20854" y="260878"/>
                  </a:lnTo>
                  <a:lnTo>
                    <a:pt x="16882" y="253109"/>
                  </a:lnTo>
                  <a:lnTo>
                    <a:pt x="13704" y="245542"/>
                  </a:lnTo>
                  <a:lnTo>
                    <a:pt x="10328" y="237570"/>
                  </a:lnTo>
                  <a:lnTo>
                    <a:pt x="7746" y="229188"/>
                  </a:lnTo>
                  <a:lnTo>
                    <a:pt x="5363" y="221009"/>
                  </a:lnTo>
                  <a:lnTo>
                    <a:pt x="3575" y="212422"/>
                  </a:lnTo>
                  <a:lnTo>
                    <a:pt x="1986" y="203630"/>
                  </a:lnTo>
                  <a:lnTo>
                    <a:pt x="794" y="194636"/>
                  </a:lnTo>
                  <a:lnTo>
                    <a:pt x="199" y="185845"/>
                  </a:lnTo>
                  <a:lnTo>
                    <a:pt x="0" y="176645"/>
                  </a:lnTo>
                  <a:lnTo>
                    <a:pt x="199" y="167648"/>
                  </a:lnTo>
                  <a:lnTo>
                    <a:pt x="794" y="158651"/>
                  </a:lnTo>
                  <a:lnTo>
                    <a:pt x="1986" y="149860"/>
                  </a:lnTo>
                  <a:lnTo>
                    <a:pt x="3575" y="141069"/>
                  </a:lnTo>
                  <a:lnTo>
                    <a:pt x="5363" y="132484"/>
                  </a:lnTo>
                  <a:lnTo>
                    <a:pt x="7746" y="124099"/>
                  </a:lnTo>
                  <a:lnTo>
                    <a:pt x="10328" y="115923"/>
                  </a:lnTo>
                  <a:lnTo>
                    <a:pt x="13704" y="107948"/>
                  </a:lnTo>
                  <a:lnTo>
                    <a:pt x="16882" y="99975"/>
                  </a:lnTo>
                  <a:lnTo>
                    <a:pt x="20854" y="92615"/>
                  </a:lnTo>
                  <a:lnTo>
                    <a:pt x="24826" y="85049"/>
                  </a:lnTo>
                  <a:lnTo>
                    <a:pt x="29395" y="77895"/>
                  </a:lnTo>
                  <a:lnTo>
                    <a:pt x="34161" y="70944"/>
                  </a:lnTo>
                  <a:lnTo>
                    <a:pt x="39328" y="64196"/>
                  </a:lnTo>
                  <a:lnTo>
                    <a:pt x="44691" y="57857"/>
                  </a:lnTo>
                  <a:lnTo>
                    <a:pt x="50649" y="51725"/>
                  </a:lnTo>
                  <a:lnTo>
                    <a:pt x="56409" y="46001"/>
                  </a:lnTo>
                  <a:lnTo>
                    <a:pt x="62764" y="40481"/>
                  </a:lnTo>
                  <a:lnTo>
                    <a:pt x="69318" y="35164"/>
                  </a:lnTo>
                  <a:lnTo>
                    <a:pt x="76071" y="30256"/>
                  </a:lnTo>
                  <a:lnTo>
                    <a:pt x="83026" y="25555"/>
                  </a:lnTo>
                  <a:lnTo>
                    <a:pt x="90374" y="21465"/>
                  </a:lnTo>
                  <a:lnTo>
                    <a:pt x="97723" y="17376"/>
                  </a:lnTo>
                  <a:lnTo>
                    <a:pt x="105469" y="13902"/>
                  </a:lnTo>
                  <a:lnTo>
                    <a:pt x="113215" y="10834"/>
                  </a:lnTo>
                  <a:lnTo>
                    <a:pt x="121361" y="7973"/>
                  </a:lnTo>
                  <a:lnTo>
                    <a:pt x="129504" y="5520"/>
                  </a:lnTo>
                  <a:lnTo>
                    <a:pt x="137845" y="3474"/>
                  </a:lnTo>
                  <a:lnTo>
                    <a:pt x="146386" y="1840"/>
                  </a:lnTo>
                  <a:lnTo>
                    <a:pt x="154929" y="816"/>
                  </a:lnTo>
                  <a:lnTo>
                    <a:pt x="163866" y="203"/>
                  </a:lnTo>
                  <a:lnTo>
                    <a:pt x="172804" y="0"/>
                  </a:lnTo>
                  <a:lnTo>
                    <a:pt x="181543" y="203"/>
                  </a:lnTo>
                  <a:lnTo>
                    <a:pt x="190480" y="816"/>
                  </a:lnTo>
                  <a:lnTo>
                    <a:pt x="199024" y="1840"/>
                  </a:lnTo>
                  <a:lnTo>
                    <a:pt x="207564" y="3474"/>
                  </a:lnTo>
                  <a:lnTo>
                    <a:pt x="215906" y="5520"/>
                  </a:lnTo>
                  <a:lnTo>
                    <a:pt x="224247" y="7973"/>
                  </a:lnTo>
                  <a:lnTo>
                    <a:pt x="232195" y="10834"/>
                  </a:lnTo>
                  <a:lnTo>
                    <a:pt x="239940" y="13902"/>
                  </a:lnTo>
                  <a:lnTo>
                    <a:pt x="247488" y="17376"/>
                  </a:lnTo>
                  <a:lnTo>
                    <a:pt x="255035" y="21465"/>
                  </a:lnTo>
                  <a:lnTo>
                    <a:pt x="262185" y="25555"/>
                  </a:lnTo>
                  <a:lnTo>
                    <a:pt x="269338" y="30256"/>
                  </a:lnTo>
                  <a:lnTo>
                    <a:pt x="276091" y="35164"/>
                  </a:lnTo>
                  <a:lnTo>
                    <a:pt x="282446" y="40481"/>
                  </a:lnTo>
                  <a:lnTo>
                    <a:pt x="288802" y="46001"/>
                  </a:lnTo>
                  <a:lnTo>
                    <a:pt x="294760" y="51725"/>
                  </a:lnTo>
                  <a:lnTo>
                    <a:pt x="300520" y="57857"/>
                  </a:lnTo>
                  <a:lnTo>
                    <a:pt x="306081" y="64196"/>
                  </a:lnTo>
                  <a:lnTo>
                    <a:pt x="311049" y="70944"/>
                  </a:lnTo>
                  <a:lnTo>
                    <a:pt x="316015" y="77895"/>
                  </a:lnTo>
                  <a:lnTo>
                    <a:pt x="320384" y="85049"/>
                  </a:lnTo>
                  <a:lnTo>
                    <a:pt x="324753" y="92615"/>
                  </a:lnTo>
                  <a:lnTo>
                    <a:pt x="328328" y="99975"/>
                  </a:lnTo>
                  <a:lnTo>
                    <a:pt x="331705" y="107948"/>
                  </a:lnTo>
                  <a:lnTo>
                    <a:pt x="334883" y="115923"/>
                  </a:lnTo>
                  <a:lnTo>
                    <a:pt x="337663" y="124099"/>
                  </a:lnTo>
                  <a:lnTo>
                    <a:pt x="340047" y="132484"/>
                  </a:lnTo>
                  <a:lnTo>
                    <a:pt x="342033" y="141069"/>
                  </a:lnTo>
                  <a:lnTo>
                    <a:pt x="343423" y="149860"/>
                  </a:lnTo>
                  <a:lnTo>
                    <a:pt x="344615" y="158651"/>
                  </a:lnTo>
                  <a:lnTo>
                    <a:pt x="345211" y="167648"/>
                  </a:lnTo>
                  <a:lnTo>
                    <a:pt x="345412" y="176645"/>
                  </a:lnTo>
                  <a:close/>
                </a:path>
              </a:pathLst>
            </a:custGeom>
            <a:solidFill>
              <a:schemeClr val="tx1">
                <a:lumMod val="65000"/>
                <a:lumOff val="35000"/>
              </a:schemeClr>
            </a:solidFill>
            <a:ln>
              <a:noFill/>
            </a:ln>
          </p:spPr>
          <p:txBody>
            <a:bodyPr lIns="60941" tIns="30462" rIns="60941" bIns="30462" anchor="t" anchorCtr="0"/>
            <a:lstStyle/>
            <a:p>
              <a:pPr>
                <a:buClr>
                  <a:srgbClr val="000000"/>
                </a:buClr>
              </a:pPr>
              <a:endParaRPr sz="1600">
                <a:solidFill>
                  <a:schemeClr val="dk1"/>
                </a:solidFill>
                <a:latin typeface="FZShengShiKaiShuS-EB-GB"/>
                <a:ea typeface="FZShengShiKaiShuS-EB-GB"/>
              </a:endParaRPr>
            </a:p>
          </p:txBody>
        </p:sp>
        <p:sp>
          <p:nvSpPr>
            <p:cNvPr id="38" name="ïŝľíḍe"/>
            <p:cNvSpPr/>
            <p:nvPr/>
          </p:nvSpPr>
          <p:spPr>
            <a:xfrm>
              <a:off x="6688338" y="3247260"/>
              <a:ext cx="380293" cy="366291"/>
            </a:xfrm>
            <a:custGeom>
              <a:avLst/>
              <a:gdLst/>
              <a:ahLst/>
              <a:cxnLst/>
              <a:rect l="l" t="t" r="r" b="b"/>
              <a:pathLst>
                <a:path w="380293" h="366291">
                  <a:moveTo>
                    <a:pt x="189291" y="59357"/>
                  </a:moveTo>
                  <a:cubicBezTo>
                    <a:pt x="198414" y="59357"/>
                    <a:pt x="205712" y="66372"/>
                    <a:pt x="205712" y="75141"/>
                  </a:cubicBezTo>
                  <a:lnTo>
                    <a:pt x="205712" y="177446"/>
                  </a:lnTo>
                  <a:lnTo>
                    <a:pt x="294208" y="177446"/>
                  </a:lnTo>
                  <a:cubicBezTo>
                    <a:pt x="303027" y="177446"/>
                    <a:pt x="310325" y="184461"/>
                    <a:pt x="310325" y="192938"/>
                  </a:cubicBezTo>
                  <a:cubicBezTo>
                    <a:pt x="310325" y="201415"/>
                    <a:pt x="303027" y="208430"/>
                    <a:pt x="294208" y="208430"/>
                  </a:cubicBezTo>
                  <a:lnTo>
                    <a:pt x="189291" y="208430"/>
                  </a:lnTo>
                  <a:cubicBezTo>
                    <a:pt x="180472" y="208430"/>
                    <a:pt x="173173" y="201415"/>
                    <a:pt x="173173" y="192938"/>
                  </a:cubicBezTo>
                  <a:lnTo>
                    <a:pt x="173173" y="75141"/>
                  </a:lnTo>
                  <a:cubicBezTo>
                    <a:pt x="173173" y="66372"/>
                    <a:pt x="180472" y="59357"/>
                    <a:pt x="189291" y="59357"/>
                  </a:cubicBezTo>
                  <a:close/>
                  <a:moveTo>
                    <a:pt x="189616" y="0"/>
                  </a:moveTo>
                  <a:cubicBezTo>
                    <a:pt x="294839" y="0"/>
                    <a:pt x="380293" y="82145"/>
                    <a:pt x="380293" y="183292"/>
                  </a:cubicBezTo>
                  <a:cubicBezTo>
                    <a:pt x="380293" y="284146"/>
                    <a:pt x="294839" y="366291"/>
                    <a:pt x="189616" y="366291"/>
                  </a:cubicBezTo>
                  <a:cubicBezTo>
                    <a:pt x="119671" y="366291"/>
                    <a:pt x="55505" y="329750"/>
                    <a:pt x="22356" y="270699"/>
                  </a:cubicBezTo>
                  <a:cubicBezTo>
                    <a:pt x="21140" y="268653"/>
                    <a:pt x="20836" y="266606"/>
                    <a:pt x="21748" y="264559"/>
                  </a:cubicBezTo>
                  <a:cubicBezTo>
                    <a:pt x="22356" y="262514"/>
                    <a:pt x="23877" y="260760"/>
                    <a:pt x="25702" y="259882"/>
                  </a:cubicBezTo>
                  <a:lnTo>
                    <a:pt x="47598" y="249651"/>
                  </a:lnTo>
                  <a:cubicBezTo>
                    <a:pt x="51551" y="247897"/>
                    <a:pt x="56417" y="249359"/>
                    <a:pt x="58241" y="252867"/>
                  </a:cubicBezTo>
                  <a:cubicBezTo>
                    <a:pt x="84699" y="298762"/>
                    <a:pt x="135181" y="327411"/>
                    <a:pt x="189616" y="327411"/>
                  </a:cubicBezTo>
                  <a:cubicBezTo>
                    <a:pt x="272334" y="327411"/>
                    <a:pt x="339846" y="262806"/>
                    <a:pt x="339846" y="183292"/>
                  </a:cubicBezTo>
                  <a:cubicBezTo>
                    <a:pt x="339846" y="103777"/>
                    <a:pt x="272334" y="38880"/>
                    <a:pt x="189616" y="38880"/>
                  </a:cubicBezTo>
                  <a:cubicBezTo>
                    <a:pt x="154036" y="38880"/>
                    <a:pt x="119367" y="51158"/>
                    <a:pt x="92302" y="73667"/>
                  </a:cubicBezTo>
                  <a:lnTo>
                    <a:pt x="127578" y="87115"/>
                  </a:lnTo>
                  <a:cubicBezTo>
                    <a:pt x="130315" y="88284"/>
                    <a:pt x="132140" y="90623"/>
                    <a:pt x="132444" y="93254"/>
                  </a:cubicBezTo>
                  <a:cubicBezTo>
                    <a:pt x="132748" y="96177"/>
                    <a:pt x="131836" y="98808"/>
                    <a:pt x="129403" y="100562"/>
                  </a:cubicBezTo>
                  <a:lnTo>
                    <a:pt x="30567" y="174814"/>
                  </a:lnTo>
                  <a:cubicBezTo>
                    <a:pt x="28135" y="176568"/>
                    <a:pt x="25094" y="177153"/>
                    <a:pt x="22356" y="175983"/>
                  </a:cubicBezTo>
                  <a:cubicBezTo>
                    <a:pt x="19923" y="174814"/>
                    <a:pt x="17795" y="172476"/>
                    <a:pt x="17491" y="169844"/>
                  </a:cubicBezTo>
                  <a:lnTo>
                    <a:pt x="156" y="50281"/>
                  </a:lnTo>
                  <a:cubicBezTo>
                    <a:pt x="-452" y="47650"/>
                    <a:pt x="765" y="44727"/>
                    <a:pt x="2894" y="42972"/>
                  </a:cubicBezTo>
                  <a:cubicBezTo>
                    <a:pt x="5327" y="41511"/>
                    <a:pt x="8368" y="40926"/>
                    <a:pt x="11104" y="42096"/>
                  </a:cubicBezTo>
                  <a:lnTo>
                    <a:pt x="51247" y="57589"/>
                  </a:lnTo>
                  <a:cubicBezTo>
                    <a:pt x="87436" y="20463"/>
                    <a:pt x="136702" y="0"/>
                    <a:pt x="189616" y="0"/>
                  </a:cubicBezTo>
                  <a:close/>
                </a:path>
              </a:pathLst>
            </a:custGeom>
            <a:solidFill>
              <a:schemeClr val="bg1"/>
            </a:solidFill>
            <a:ln>
              <a:noFill/>
            </a:ln>
          </p:spPr>
          <p:txBody>
            <a:bodyPr vert="horz" wrap="square" lIns="182832" tIns="91416" rIns="182832" bIns="91416"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endParaRPr lang="en-US" sz="8000">
                <a:latin typeface="FZShengShiKaiShuS-EB-GB"/>
                <a:ea typeface="FZShengShiKaiShuS-EB-GB"/>
              </a:endParaRPr>
            </a:p>
          </p:txBody>
        </p:sp>
        <p:sp>
          <p:nvSpPr>
            <p:cNvPr id="39" name="ïṣḻíḍê"/>
            <p:cNvSpPr/>
            <p:nvPr/>
          </p:nvSpPr>
          <p:spPr>
            <a:xfrm>
              <a:off x="5524210" y="2718754"/>
              <a:ext cx="554844" cy="534416"/>
            </a:xfrm>
            <a:custGeom>
              <a:avLst/>
              <a:gdLst/>
              <a:ahLst/>
              <a:cxnLst/>
              <a:rect l="0" t="0" r="r" b="b"/>
              <a:pathLst>
                <a:path w="554844" h="534416">
                  <a:moveTo>
                    <a:pt x="277381" y="0"/>
                  </a:moveTo>
                  <a:lnTo>
                    <a:pt x="0" y="534416"/>
                  </a:lnTo>
                  <a:lnTo>
                    <a:pt x="554844" y="534416"/>
                  </a:lnTo>
                  <a:lnTo>
                    <a:pt x="277381" y="0"/>
                  </a:lnTo>
                  <a:close/>
                  <a:moveTo>
                    <a:pt x="277381" y="87864"/>
                  </a:moveTo>
                  <a:lnTo>
                    <a:pt x="364830" y="256270"/>
                  </a:lnTo>
                  <a:lnTo>
                    <a:pt x="190014" y="256270"/>
                  </a:lnTo>
                  <a:lnTo>
                    <a:pt x="277381" y="87864"/>
                  </a:lnTo>
                  <a:close/>
                  <a:moveTo>
                    <a:pt x="68431" y="490484"/>
                  </a:moveTo>
                  <a:lnTo>
                    <a:pt x="155798" y="322168"/>
                  </a:lnTo>
                  <a:lnTo>
                    <a:pt x="243247" y="490484"/>
                  </a:lnTo>
                  <a:lnTo>
                    <a:pt x="68431" y="490484"/>
                  </a:lnTo>
                  <a:close/>
                  <a:moveTo>
                    <a:pt x="190014" y="300202"/>
                  </a:moveTo>
                  <a:lnTo>
                    <a:pt x="364830" y="300202"/>
                  </a:lnTo>
                  <a:lnTo>
                    <a:pt x="277381" y="468518"/>
                  </a:lnTo>
                  <a:lnTo>
                    <a:pt x="190014" y="300202"/>
                  </a:lnTo>
                  <a:close/>
                  <a:moveTo>
                    <a:pt x="399046" y="322168"/>
                  </a:moveTo>
                  <a:lnTo>
                    <a:pt x="486413" y="490484"/>
                  </a:lnTo>
                  <a:lnTo>
                    <a:pt x="311597" y="490484"/>
                  </a:lnTo>
                  <a:lnTo>
                    <a:pt x="399046" y="322168"/>
                  </a:lnTo>
                  <a:close/>
                </a:path>
              </a:pathLst>
            </a:custGeom>
            <a:solidFill>
              <a:schemeClr val="bg1"/>
            </a:solidFill>
            <a:ln>
              <a:noFill/>
            </a:ln>
          </p:spPr>
          <p:txBody>
            <a:bodyPr vert="horz" wrap="square" lIns="91440" tIns="45720" rIns="91440" bIns="45720"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endParaRPr lang="zh-CN" sz="2400">
                <a:latin typeface="FZShengShiKaiShuS-EB-GB"/>
                <a:ea typeface="FZShengShiKaiShuS-EB-GB"/>
              </a:endParaRPr>
            </a:p>
          </p:txBody>
        </p:sp>
        <p:sp>
          <p:nvSpPr>
            <p:cNvPr id="40" name="işlíḋe"/>
            <p:cNvSpPr>
              <a:spLocks noEditPoints="1"/>
            </p:cNvSpPr>
            <p:nvPr/>
          </p:nvSpPr>
          <p:spPr>
            <a:xfrm>
              <a:off x="6724866" y="4493802"/>
              <a:ext cx="307238" cy="295926"/>
            </a:xfrm>
            <a:custGeom>
              <a:avLst/>
              <a:gdLst/>
              <a:ahLst/>
              <a:cxnLst/>
              <a:rect l="0" t="0" r="r" b="b"/>
              <a:pathLst>
                <a:path w="307238" h="295926">
                  <a:moveTo>
                    <a:pt x="56839" y="226875"/>
                  </a:moveTo>
                  <a:cubicBezTo>
                    <a:pt x="59224" y="238102"/>
                    <a:pt x="69575" y="246598"/>
                    <a:pt x="81906" y="246598"/>
                  </a:cubicBezTo>
                  <a:cubicBezTo>
                    <a:pt x="95137" y="246598"/>
                    <a:pt x="105938" y="236845"/>
                    <a:pt x="107243" y="224448"/>
                  </a:cubicBezTo>
                  <a:lnTo>
                    <a:pt x="160572" y="181665"/>
                  </a:lnTo>
                  <a:cubicBezTo>
                    <a:pt x="164352" y="190768"/>
                    <a:pt x="173533" y="197270"/>
                    <a:pt x="184334" y="197270"/>
                  </a:cubicBezTo>
                  <a:cubicBezTo>
                    <a:pt x="195675" y="197270"/>
                    <a:pt x="205215" y="190074"/>
                    <a:pt x="208591" y="180191"/>
                  </a:cubicBezTo>
                  <a:lnTo>
                    <a:pt x="256339" y="205289"/>
                  </a:lnTo>
                  <a:cubicBezTo>
                    <a:pt x="257959" y="217426"/>
                    <a:pt x="268625" y="226875"/>
                    <a:pt x="281631" y="226875"/>
                  </a:cubicBezTo>
                  <a:cubicBezTo>
                    <a:pt x="295717" y="226875"/>
                    <a:pt x="307238" y="215822"/>
                    <a:pt x="307238" y="202211"/>
                  </a:cubicBezTo>
                  <a:cubicBezTo>
                    <a:pt x="307238" y="188600"/>
                    <a:pt x="295717" y="177547"/>
                    <a:pt x="281631" y="177547"/>
                  </a:cubicBezTo>
                  <a:cubicBezTo>
                    <a:pt x="270290" y="177547"/>
                    <a:pt x="260750" y="184742"/>
                    <a:pt x="257374" y="194625"/>
                  </a:cubicBezTo>
                  <a:lnTo>
                    <a:pt x="209626" y="169528"/>
                  </a:lnTo>
                  <a:cubicBezTo>
                    <a:pt x="208006" y="157391"/>
                    <a:pt x="197340" y="147941"/>
                    <a:pt x="184334" y="147941"/>
                  </a:cubicBezTo>
                  <a:cubicBezTo>
                    <a:pt x="171103" y="147941"/>
                    <a:pt x="160347" y="157694"/>
                    <a:pt x="158997" y="170091"/>
                  </a:cubicBezTo>
                  <a:lnTo>
                    <a:pt x="105668" y="212874"/>
                  </a:lnTo>
                  <a:cubicBezTo>
                    <a:pt x="101933" y="203772"/>
                    <a:pt x="92707" y="197270"/>
                    <a:pt x="81906" y="197270"/>
                  </a:cubicBezTo>
                  <a:cubicBezTo>
                    <a:pt x="69575" y="197270"/>
                    <a:pt x="59224" y="205765"/>
                    <a:pt x="56839" y="216992"/>
                  </a:cubicBezTo>
                  <a:lnTo>
                    <a:pt x="20477" y="216992"/>
                  </a:lnTo>
                  <a:lnTo>
                    <a:pt x="20477" y="197270"/>
                  </a:lnTo>
                  <a:lnTo>
                    <a:pt x="25607" y="197270"/>
                  </a:lnTo>
                  <a:cubicBezTo>
                    <a:pt x="28442" y="197270"/>
                    <a:pt x="30737" y="195059"/>
                    <a:pt x="30737" y="192328"/>
                  </a:cubicBezTo>
                  <a:cubicBezTo>
                    <a:pt x="30737" y="189597"/>
                    <a:pt x="28442" y="187430"/>
                    <a:pt x="25607" y="187430"/>
                  </a:cubicBezTo>
                  <a:lnTo>
                    <a:pt x="20477" y="187430"/>
                  </a:lnTo>
                  <a:lnTo>
                    <a:pt x="20477" y="172605"/>
                  </a:lnTo>
                  <a:lnTo>
                    <a:pt x="25607" y="172605"/>
                  </a:lnTo>
                  <a:cubicBezTo>
                    <a:pt x="28442" y="172605"/>
                    <a:pt x="30737" y="170395"/>
                    <a:pt x="30737" y="167664"/>
                  </a:cubicBezTo>
                  <a:cubicBezTo>
                    <a:pt x="30737" y="164976"/>
                    <a:pt x="28442" y="162766"/>
                    <a:pt x="25607" y="162766"/>
                  </a:cubicBezTo>
                  <a:lnTo>
                    <a:pt x="21602" y="162766"/>
                  </a:lnTo>
                  <a:lnTo>
                    <a:pt x="63320" y="104725"/>
                  </a:lnTo>
                  <a:cubicBezTo>
                    <a:pt x="67235" y="107066"/>
                    <a:pt x="71825" y="108496"/>
                    <a:pt x="76821" y="108496"/>
                  </a:cubicBezTo>
                  <a:cubicBezTo>
                    <a:pt x="84966" y="108496"/>
                    <a:pt x="92167" y="104725"/>
                    <a:pt x="96847" y="99003"/>
                  </a:cubicBezTo>
                  <a:lnTo>
                    <a:pt x="123849" y="112007"/>
                  </a:lnTo>
                  <a:cubicBezTo>
                    <a:pt x="123309" y="114044"/>
                    <a:pt x="122904" y="116168"/>
                    <a:pt x="122904" y="118379"/>
                  </a:cubicBezTo>
                  <a:cubicBezTo>
                    <a:pt x="122904" y="131946"/>
                    <a:pt x="134380" y="143043"/>
                    <a:pt x="148511" y="143043"/>
                  </a:cubicBezTo>
                  <a:cubicBezTo>
                    <a:pt x="162597" y="143043"/>
                    <a:pt x="174073" y="131946"/>
                    <a:pt x="174073" y="118379"/>
                  </a:cubicBezTo>
                  <a:cubicBezTo>
                    <a:pt x="174073" y="113047"/>
                    <a:pt x="172318" y="108193"/>
                    <a:pt x="169348" y="104161"/>
                  </a:cubicBezTo>
                  <a:lnTo>
                    <a:pt x="201975" y="45730"/>
                  </a:lnTo>
                  <a:cubicBezTo>
                    <a:pt x="205845" y="47984"/>
                    <a:pt x="210256" y="49328"/>
                    <a:pt x="215071" y="49328"/>
                  </a:cubicBezTo>
                  <a:cubicBezTo>
                    <a:pt x="220111" y="49328"/>
                    <a:pt x="224792" y="47854"/>
                    <a:pt x="228752" y="45427"/>
                  </a:cubicBezTo>
                  <a:lnTo>
                    <a:pt x="262235" y="86866"/>
                  </a:lnTo>
                  <a:cubicBezTo>
                    <a:pt x="262325" y="86996"/>
                    <a:pt x="262505" y="87083"/>
                    <a:pt x="262640" y="87170"/>
                  </a:cubicBezTo>
                  <a:cubicBezTo>
                    <a:pt x="258544" y="91548"/>
                    <a:pt x="256024" y="97269"/>
                    <a:pt x="256024" y="103555"/>
                  </a:cubicBezTo>
                  <a:cubicBezTo>
                    <a:pt x="256024" y="117165"/>
                    <a:pt x="267500" y="128219"/>
                    <a:pt x="281631" y="128219"/>
                  </a:cubicBezTo>
                  <a:cubicBezTo>
                    <a:pt x="295717" y="128219"/>
                    <a:pt x="307238" y="117165"/>
                    <a:pt x="307238" y="103555"/>
                  </a:cubicBezTo>
                  <a:cubicBezTo>
                    <a:pt x="307238" y="89987"/>
                    <a:pt x="295717" y="78890"/>
                    <a:pt x="281631" y="78890"/>
                  </a:cubicBezTo>
                  <a:cubicBezTo>
                    <a:pt x="277671" y="78890"/>
                    <a:pt x="273936" y="79844"/>
                    <a:pt x="270605" y="81405"/>
                  </a:cubicBezTo>
                  <a:cubicBezTo>
                    <a:pt x="270470" y="81231"/>
                    <a:pt x="270470" y="81014"/>
                    <a:pt x="270290" y="80798"/>
                  </a:cubicBezTo>
                  <a:lnTo>
                    <a:pt x="236178" y="38578"/>
                  </a:lnTo>
                  <a:cubicBezTo>
                    <a:pt x="239013" y="34590"/>
                    <a:pt x="240678" y="29822"/>
                    <a:pt x="240678" y="24664"/>
                  </a:cubicBezTo>
                  <a:cubicBezTo>
                    <a:pt x="240678" y="11053"/>
                    <a:pt x="229157" y="0"/>
                    <a:pt x="215071" y="0"/>
                  </a:cubicBezTo>
                  <a:cubicBezTo>
                    <a:pt x="200940" y="0"/>
                    <a:pt x="189464" y="11053"/>
                    <a:pt x="189464" y="24664"/>
                  </a:cubicBezTo>
                  <a:cubicBezTo>
                    <a:pt x="189464" y="29952"/>
                    <a:pt x="191219" y="34851"/>
                    <a:pt x="194190" y="38882"/>
                  </a:cubicBezTo>
                  <a:lnTo>
                    <a:pt x="161562" y="97269"/>
                  </a:lnTo>
                  <a:cubicBezTo>
                    <a:pt x="157737" y="95059"/>
                    <a:pt x="153281" y="93715"/>
                    <a:pt x="148511" y="93715"/>
                  </a:cubicBezTo>
                  <a:cubicBezTo>
                    <a:pt x="140321" y="93715"/>
                    <a:pt x="133165" y="97443"/>
                    <a:pt x="128440" y="103208"/>
                  </a:cubicBezTo>
                  <a:lnTo>
                    <a:pt x="101438" y="90204"/>
                  </a:lnTo>
                  <a:cubicBezTo>
                    <a:pt x="102023" y="88167"/>
                    <a:pt x="102428" y="86043"/>
                    <a:pt x="102428" y="83832"/>
                  </a:cubicBezTo>
                  <a:cubicBezTo>
                    <a:pt x="102428" y="70265"/>
                    <a:pt x="90907" y="59168"/>
                    <a:pt x="76821" y="59168"/>
                  </a:cubicBezTo>
                  <a:cubicBezTo>
                    <a:pt x="62690" y="59168"/>
                    <a:pt x="51214" y="70265"/>
                    <a:pt x="51214" y="83832"/>
                  </a:cubicBezTo>
                  <a:cubicBezTo>
                    <a:pt x="51214" y="89034"/>
                    <a:pt x="52924" y="93888"/>
                    <a:pt x="55759" y="97833"/>
                  </a:cubicBezTo>
                  <a:lnTo>
                    <a:pt x="26687" y="138318"/>
                  </a:lnTo>
                  <a:cubicBezTo>
                    <a:pt x="26327" y="138232"/>
                    <a:pt x="26012" y="138102"/>
                    <a:pt x="25607" y="138102"/>
                  </a:cubicBezTo>
                  <a:lnTo>
                    <a:pt x="20477" y="138102"/>
                  </a:lnTo>
                  <a:lnTo>
                    <a:pt x="20477" y="123277"/>
                  </a:lnTo>
                  <a:lnTo>
                    <a:pt x="25607" y="123277"/>
                  </a:lnTo>
                  <a:cubicBezTo>
                    <a:pt x="28442" y="123277"/>
                    <a:pt x="30737" y="121110"/>
                    <a:pt x="30737" y="118379"/>
                  </a:cubicBezTo>
                  <a:cubicBezTo>
                    <a:pt x="30737" y="115648"/>
                    <a:pt x="28442" y="113438"/>
                    <a:pt x="25607" y="113438"/>
                  </a:cubicBezTo>
                  <a:lnTo>
                    <a:pt x="20477" y="113438"/>
                  </a:lnTo>
                  <a:lnTo>
                    <a:pt x="20477" y="98656"/>
                  </a:lnTo>
                  <a:lnTo>
                    <a:pt x="25607" y="98656"/>
                  </a:lnTo>
                  <a:cubicBezTo>
                    <a:pt x="28442" y="98656"/>
                    <a:pt x="30737" y="96446"/>
                    <a:pt x="30737" y="93715"/>
                  </a:cubicBezTo>
                  <a:cubicBezTo>
                    <a:pt x="30737" y="90984"/>
                    <a:pt x="28442" y="88773"/>
                    <a:pt x="25607" y="88773"/>
                  </a:cubicBezTo>
                  <a:lnTo>
                    <a:pt x="20477" y="88773"/>
                  </a:lnTo>
                  <a:lnTo>
                    <a:pt x="20477" y="73992"/>
                  </a:lnTo>
                  <a:lnTo>
                    <a:pt x="25607" y="73992"/>
                  </a:lnTo>
                  <a:cubicBezTo>
                    <a:pt x="28442" y="73992"/>
                    <a:pt x="30737" y="71782"/>
                    <a:pt x="30737" y="69051"/>
                  </a:cubicBezTo>
                  <a:cubicBezTo>
                    <a:pt x="30737" y="66320"/>
                    <a:pt x="28442" y="64109"/>
                    <a:pt x="25607" y="64109"/>
                  </a:cubicBezTo>
                  <a:lnTo>
                    <a:pt x="20477" y="64109"/>
                  </a:lnTo>
                  <a:lnTo>
                    <a:pt x="20477" y="49328"/>
                  </a:lnTo>
                  <a:lnTo>
                    <a:pt x="25607" y="49328"/>
                  </a:lnTo>
                  <a:cubicBezTo>
                    <a:pt x="28442" y="49328"/>
                    <a:pt x="30737" y="47118"/>
                    <a:pt x="30737" y="44387"/>
                  </a:cubicBezTo>
                  <a:cubicBezTo>
                    <a:pt x="30737" y="41656"/>
                    <a:pt x="28442" y="39445"/>
                    <a:pt x="25607" y="39445"/>
                  </a:cubicBezTo>
                  <a:lnTo>
                    <a:pt x="20477" y="39445"/>
                  </a:lnTo>
                  <a:lnTo>
                    <a:pt x="20477" y="24664"/>
                  </a:lnTo>
                  <a:lnTo>
                    <a:pt x="25607" y="24664"/>
                  </a:lnTo>
                  <a:cubicBezTo>
                    <a:pt x="28442" y="24664"/>
                    <a:pt x="30737" y="22453"/>
                    <a:pt x="30737" y="19723"/>
                  </a:cubicBezTo>
                  <a:cubicBezTo>
                    <a:pt x="30737" y="16992"/>
                    <a:pt x="28442" y="14781"/>
                    <a:pt x="25607" y="14781"/>
                  </a:cubicBezTo>
                  <a:lnTo>
                    <a:pt x="20477" y="14781"/>
                  </a:lnTo>
                  <a:lnTo>
                    <a:pt x="20477" y="4941"/>
                  </a:lnTo>
                  <a:cubicBezTo>
                    <a:pt x="20477" y="2211"/>
                    <a:pt x="18181" y="0"/>
                    <a:pt x="15346" y="0"/>
                  </a:cubicBezTo>
                  <a:cubicBezTo>
                    <a:pt x="12511" y="0"/>
                    <a:pt x="10261" y="2211"/>
                    <a:pt x="10261" y="4941"/>
                  </a:cubicBezTo>
                  <a:lnTo>
                    <a:pt x="10261" y="14781"/>
                  </a:lnTo>
                  <a:lnTo>
                    <a:pt x="5130" y="14781"/>
                  </a:lnTo>
                  <a:cubicBezTo>
                    <a:pt x="2295" y="14781"/>
                    <a:pt x="0" y="16992"/>
                    <a:pt x="0" y="19723"/>
                  </a:cubicBezTo>
                  <a:cubicBezTo>
                    <a:pt x="0" y="22453"/>
                    <a:pt x="2295" y="24664"/>
                    <a:pt x="5130" y="24664"/>
                  </a:cubicBezTo>
                  <a:lnTo>
                    <a:pt x="10261" y="24664"/>
                  </a:lnTo>
                  <a:lnTo>
                    <a:pt x="10261" y="39445"/>
                  </a:lnTo>
                  <a:lnTo>
                    <a:pt x="5130" y="39445"/>
                  </a:lnTo>
                  <a:cubicBezTo>
                    <a:pt x="2295" y="39445"/>
                    <a:pt x="0" y="41656"/>
                    <a:pt x="0" y="44387"/>
                  </a:cubicBezTo>
                  <a:cubicBezTo>
                    <a:pt x="0" y="47118"/>
                    <a:pt x="2295" y="49328"/>
                    <a:pt x="5130" y="49328"/>
                  </a:cubicBezTo>
                  <a:lnTo>
                    <a:pt x="10261" y="49328"/>
                  </a:lnTo>
                  <a:lnTo>
                    <a:pt x="10261" y="64109"/>
                  </a:lnTo>
                  <a:lnTo>
                    <a:pt x="5130" y="64109"/>
                  </a:lnTo>
                  <a:cubicBezTo>
                    <a:pt x="2295" y="64109"/>
                    <a:pt x="0" y="66320"/>
                    <a:pt x="0" y="69051"/>
                  </a:cubicBezTo>
                  <a:cubicBezTo>
                    <a:pt x="0" y="71782"/>
                    <a:pt x="2295" y="73992"/>
                    <a:pt x="5130" y="73992"/>
                  </a:cubicBezTo>
                  <a:lnTo>
                    <a:pt x="10261" y="73992"/>
                  </a:lnTo>
                  <a:lnTo>
                    <a:pt x="10261" y="88773"/>
                  </a:lnTo>
                  <a:lnTo>
                    <a:pt x="5130" y="88773"/>
                  </a:lnTo>
                  <a:cubicBezTo>
                    <a:pt x="2295" y="88773"/>
                    <a:pt x="0" y="90984"/>
                    <a:pt x="0" y="93715"/>
                  </a:cubicBezTo>
                  <a:cubicBezTo>
                    <a:pt x="0" y="96446"/>
                    <a:pt x="2295" y="98656"/>
                    <a:pt x="5130" y="98656"/>
                  </a:cubicBezTo>
                  <a:lnTo>
                    <a:pt x="10261" y="98656"/>
                  </a:lnTo>
                  <a:lnTo>
                    <a:pt x="10261" y="113438"/>
                  </a:lnTo>
                  <a:lnTo>
                    <a:pt x="5130" y="113438"/>
                  </a:lnTo>
                  <a:cubicBezTo>
                    <a:pt x="2295" y="113438"/>
                    <a:pt x="0" y="115648"/>
                    <a:pt x="0" y="118379"/>
                  </a:cubicBezTo>
                  <a:cubicBezTo>
                    <a:pt x="0" y="121110"/>
                    <a:pt x="2295" y="123277"/>
                    <a:pt x="5130" y="123277"/>
                  </a:cubicBezTo>
                  <a:lnTo>
                    <a:pt x="10261" y="123277"/>
                  </a:lnTo>
                  <a:lnTo>
                    <a:pt x="10261" y="138102"/>
                  </a:lnTo>
                  <a:lnTo>
                    <a:pt x="5130" y="138102"/>
                  </a:lnTo>
                  <a:cubicBezTo>
                    <a:pt x="2295" y="138102"/>
                    <a:pt x="0" y="140312"/>
                    <a:pt x="0" y="143043"/>
                  </a:cubicBezTo>
                  <a:cubicBezTo>
                    <a:pt x="0" y="145731"/>
                    <a:pt x="2295" y="147941"/>
                    <a:pt x="5130" y="147941"/>
                  </a:cubicBezTo>
                  <a:lnTo>
                    <a:pt x="10261" y="147941"/>
                  </a:lnTo>
                  <a:lnTo>
                    <a:pt x="10261" y="162766"/>
                  </a:lnTo>
                  <a:lnTo>
                    <a:pt x="5130" y="162766"/>
                  </a:lnTo>
                  <a:cubicBezTo>
                    <a:pt x="2295" y="162766"/>
                    <a:pt x="0" y="164976"/>
                    <a:pt x="0" y="167664"/>
                  </a:cubicBezTo>
                  <a:cubicBezTo>
                    <a:pt x="0" y="170395"/>
                    <a:pt x="2295" y="172605"/>
                    <a:pt x="5130" y="172605"/>
                  </a:cubicBezTo>
                  <a:lnTo>
                    <a:pt x="10261" y="172605"/>
                  </a:lnTo>
                  <a:lnTo>
                    <a:pt x="10261" y="187430"/>
                  </a:lnTo>
                  <a:lnTo>
                    <a:pt x="5130" y="187430"/>
                  </a:lnTo>
                  <a:cubicBezTo>
                    <a:pt x="2295" y="187430"/>
                    <a:pt x="0" y="189597"/>
                    <a:pt x="0" y="192328"/>
                  </a:cubicBezTo>
                  <a:cubicBezTo>
                    <a:pt x="0" y="195059"/>
                    <a:pt x="2295" y="197270"/>
                    <a:pt x="5130" y="197270"/>
                  </a:cubicBezTo>
                  <a:lnTo>
                    <a:pt x="10261" y="197270"/>
                  </a:lnTo>
                  <a:lnTo>
                    <a:pt x="10261" y="212051"/>
                  </a:lnTo>
                  <a:lnTo>
                    <a:pt x="5130" y="212051"/>
                  </a:lnTo>
                  <a:cubicBezTo>
                    <a:pt x="2295" y="212051"/>
                    <a:pt x="0" y="214261"/>
                    <a:pt x="0" y="216992"/>
                  </a:cubicBezTo>
                  <a:cubicBezTo>
                    <a:pt x="0" y="219723"/>
                    <a:pt x="2295" y="221934"/>
                    <a:pt x="5130" y="221934"/>
                  </a:cubicBezTo>
                  <a:lnTo>
                    <a:pt x="10261" y="221934"/>
                  </a:lnTo>
                  <a:lnTo>
                    <a:pt x="10261" y="236715"/>
                  </a:lnTo>
                  <a:lnTo>
                    <a:pt x="5130" y="236715"/>
                  </a:lnTo>
                  <a:cubicBezTo>
                    <a:pt x="2295" y="236715"/>
                    <a:pt x="0" y="238925"/>
                    <a:pt x="0" y="241656"/>
                  </a:cubicBezTo>
                  <a:cubicBezTo>
                    <a:pt x="0" y="244387"/>
                    <a:pt x="2295" y="246598"/>
                    <a:pt x="5130" y="246598"/>
                  </a:cubicBezTo>
                  <a:lnTo>
                    <a:pt x="10261" y="246598"/>
                  </a:lnTo>
                  <a:lnTo>
                    <a:pt x="10261" y="261379"/>
                  </a:lnTo>
                  <a:lnTo>
                    <a:pt x="5130" y="261379"/>
                  </a:lnTo>
                  <a:cubicBezTo>
                    <a:pt x="2295" y="261379"/>
                    <a:pt x="0" y="263590"/>
                    <a:pt x="0" y="266320"/>
                  </a:cubicBezTo>
                  <a:cubicBezTo>
                    <a:pt x="0" y="269051"/>
                    <a:pt x="2295" y="271262"/>
                    <a:pt x="5130" y="271262"/>
                  </a:cubicBezTo>
                  <a:lnTo>
                    <a:pt x="10261" y="271262"/>
                  </a:lnTo>
                  <a:lnTo>
                    <a:pt x="10261" y="281102"/>
                  </a:lnTo>
                  <a:cubicBezTo>
                    <a:pt x="10261" y="283832"/>
                    <a:pt x="12511" y="286043"/>
                    <a:pt x="15346" y="286043"/>
                  </a:cubicBezTo>
                  <a:lnTo>
                    <a:pt x="30737" y="286043"/>
                  </a:lnTo>
                  <a:lnTo>
                    <a:pt x="30737" y="290985"/>
                  </a:lnTo>
                  <a:cubicBezTo>
                    <a:pt x="30737" y="293715"/>
                    <a:pt x="33032" y="295926"/>
                    <a:pt x="35823" y="295926"/>
                  </a:cubicBezTo>
                  <a:cubicBezTo>
                    <a:pt x="38658" y="295926"/>
                    <a:pt x="40953" y="293715"/>
                    <a:pt x="40953" y="290985"/>
                  </a:cubicBezTo>
                  <a:lnTo>
                    <a:pt x="40953" y="286043"/>
                  </a:lnTo>
                  <a:lnTo>
                    <a:pt x="56344" y="286043"/>
                  </a:lnTo>
                  <a:lnTo>
                    <a:pt x="56344" y="290985"/>
                  </a:lnTo>
                  <a:cubicBezTo>
                    <a:pt x="56344" y="293715"/>
                    <a:pt x="58594" y="295926"/>
                    <a:pt x="61430" y="295926"/>
                  </a:cubicBezTo>
                  <a:cubicBezTo>
                    <a:pt x="64265" y="295926"/>
                    <a:pt x="66560" y="293715"/>
                    <a:pt x="66560" y="290985"/>
                  </a:cubicBezTo>
                  <a:lnTo>
                    <a:pt x="66560" y="286043"/>
                  </a:lnTo>
                  <a:lnTo>
                    <a:pt x="81906" y="286043"/>
                  </a:lnTo>
                  <a:lnTo>
                    <a:pt x="81906" y="290985"/>
                  </a:lnTo>
                  <a:cubicBezTo>
                    <a:pt x="81906" y="293715"/>
                    <a:pt x="84201" y="295926"/>
                    <a:pt x="87037" y="295926"/>
                  </a:cubicBezTo>
                  <a:cubicBezTo>
                    <a:pt x="89872" y="295926"/>
                    <a:pt x="92167" y="293715"/>
                    <a:pt x="92167" y="290985"/>
                  </a:cubicBezTo>
                  <a:lnTo>
                    <a:pt x="92167" y="286043"/>
                  </a:lnTo>
                  <a:lnTo>
                    <a:pt x="107513" y="286043"/>
                  </a:lnTo>
                  <a:lnTo>
                    <a:pt x="107513" y="290985"/>
                  </a:lnTo>
                  <a:cubicBezTo>
                    <a:pt x="107513" y="293715"/>
                    <a:pt x="109808" y="295926"/>
                    <a:pt x="112643" y="295926"/>
                  </a:cubicBezTo>
                  <a:cubicBezTo>
                    <a:pt x="115479" y="295926"/>
                    <a:pt x="117774" y="293715"/>
                    <a:pt x="117774" y="290985"/>
                  </a:cubicBezTo>
                  <a:lnTo>
                    <a:pt x="117774" y="286043"/>
                  </a:lnTo>
                  <a:lnTo>
                    <a:pt x="133120" y="286043"/>
                  </a:lnTo>
                  <a:lnTo>
                    <a:pt x="133120" y="290985"/>
                  </a:lnTo>
                  <a:cubicBezTo>
                    <a:pt x="133120" y="293715"/>
                    <a:pt x="135415" y="295926"/>
                    <a:pt x="138250" y="295926"/>
                  </a:cubicBezTo>
                  <a:cubicBezTo>
                    <a:pt x="141086" y="295926"/>
                    <a:pt x="143381" y="293715"/>
                    <a:pt x="143381" y="290985"/>
                  </a:cubicBezTo>
                  <a:lnTo>
                    <a:pt x="143381" y="286043"/>
                  </a:lnTo>
                  <a:lnTo>
                    <a:pt x="158727" y="286043"/>
                  </a:lnTo>
                  <a:lnTo>
                    <a:pt x="158727" y="290985"/>
                  </a:lnTo>
                  <a:cubicBezTo>
                    <a:pt x="158727" y="293715"/>
                    <a:pt x="161022" y="295926"/>
                    <a:pt x="163857" y="295926"/>
                  </a:cubicBezTo>
                  <a:cubicBezTo>
                    <a:pt x="166692" y="295926"/>
                    <a:pt x="168988" y="293715"/>
                    <a:pt x="168988" y="290985"/>
                  </a:cubicBezTo>
                  <a:lnTo>
                    <a:pt x="168988" y="286043"/>
                  </a:lnTo>
                  <a:lnTo>
                    <a:pt x="184334" y="286043"/>
                  </a:lnTo>
                  <a:lnTo>
                    <a:pt x="184334" y="290985"/>
                  </a:lnTo>
                  <a:cubicBezTo>
                    <a:pt x="184334" y="293715"/>
                    <a:pt x="186629" y="295926"/>
                    <a:pt x="189464" y="295926"/>
                  </a:cubicBezTo>
                  <a:cubicBezTo>
                    <a:pt x="192299" y="295926"/>
                    <a:pt x="194550" y="293715"/>
                    <a:pt x="194550" y="290985"/>
                  </a:cubicBezTo>
                  <a:lnTo>
                    <a:pt x="194550" y="286043"/>
                  </a:lnTo>
                  <a:lnTo>
                    <a:pt x="209941" y="286043"/>
                  </a:lnTo>
                  <a:lnTo>
                    <a:pt x="209941" y="290985"/>
                  </a:lnTo>
                  <a:cubicBezTo>
                    <a:pt x="209941" y="293715"/>
                    <a:pt x="212236" y="295926"/>
                    <a:pt x="215071" y="295926"/>
                  </a:cubicBezTo>
                  <a:cubicBezTo>
                    <a:pt x="217906" y="295926"/>
                    <a:pt x="220156" y="293715"/>
                    <a:pt x="220156" y="290985"/>
                  </a:cubicBezTo>
                  <a:lnTo>
                    <a:pt x="220156" y="286043"/>
                  </a:lnTo>
                  <a:lnTo>
                    <a:pt x="235548" y="286043"/>
                  </a:lnTo>
                  <a:lnTo>
                    <a:pt x="235548" y="290985"/>
                  </a:lnTo>
                  <a:cubicBezTo>
                    <a:pt x="235548" y="293715"/>
                    <a:pt x="237843" y="295926"/>
                    <a:pt x="240633" y="295926"/>
                  </a:cubicBezTo>
                  <a:cubicBezTo>
                    <a:pt x="243468" y="295926"/>
                    <a:pt x="245763" y="293715"/>
                    <a:pt x="245763" y="290985"/>
                  </a:cubicBezTo>
                  <a:lnTo>
                    <a:pt x="245763" y="286043"/>
                  </a:lnTo>
                  <a:lnTo>
                    <a:pt x="261155" y="286043"/>
                  </a:lnTo>
                  <a:lnTo>
                    <a:pt x="261155" y="290985"/>
                  </a:lnTo>
                  <a:cubicBezTo>
                    <a:pt x="261155" y="293715"/>
                    <a:pt x="263405" y="295926"/>
                    <a:pt x="266240" y="295926"/>
                  </a:cubicBezTo>
                  <a:cubicBezTo>
                    <a:pt x="269075" y="295926"/>
                    <a:pt x="271370" y="293715"/>
                    <a:pt x="271370" y="290985"/>
                  </a:cubicBezTo>
                  <a:lnTo>
                    <a:pt x="271370" y="286043"/>
                  </a:lnTo>
                  <a:lnTo>
                    <a:pt x="286716" y="286043"/>
                  </a:lnTo>
                  <a:lnTo>
                    <a:pt x="286716" y="290985"/>
                  </a:lnTo>
                  <a:cubicBezTo>
                    <a:pt x="286716" y="293715"/>
                    <a:pt x="289012" y="295926"/>
                    <a:pt x="291847" y="295926"/>
                  </a:cubicBezTo>
                  <a:cubicBezTo>
                    <a:pt x="294682" y="295926"/>
                    <a:pt x="296977" y="293715"/>
                    <a:pt x="296977" y="290985"/>
                  </a:cubicBezTo>
                  <a:lnTo>
                    <a:pt x="296977" y="286043"/>
                  </a:lnTo>
                  <a:lnTo>
                    <a:pt x="302108" y="286043"/>
                  </a:lnTo>
                  <a:cubicBezTo>
                    <a:pt x="304943" y="286043"/>
                    <a:pt x="307238" y="283832"/>
                    <a:pt x="307238" y="281102"/>
                  </a:cubicBezTo>
                  <a:cubicBezTo>
                    <a:pt x="307238" y="278371"/>
                    <a:pt x="304943" y="276203"/>
                    <a:pt x="302108" y="276203"/>
                  </a:cubicBezTo>
                  <a:lnTo>
                    <a:pt x="296977" y="276203"/>
                  </a:lnTo>
                  <a:lnTo>
                    <a:pt x="296977" y="271262"/>
                  </a:lnTo>
                  <a:cubicBezTo>
                    <a:pt x="296977" y="268531"/>
                    <a:pt x="294682" y="266320"/>
                    <a:pt x="291847" y="266320"/>
                  </a:cubicBezTo>
                  <a:cubicBezTo>
                    <a:pt x="289012" y="266320"/>
                    <a:pt x="286716" y="268531"/>
                    <a:pt x="286716" y="271262"/>
                  </a:cubicBezTo>
                  <a:lnTo>
                    <a:pt x="286716" y="276203"/>
                  </a:lnTo>
                  <a:lnTo>
                    <a:pt x="271370" y="276203"/>
                  </a:lnTo>
                  <a:lnTo>
                    <a:pt x="271370" y="271262"/>
                  </a:lnTo>
                  <a:cubicBezTo>
                    <a:pt x="271370" y="268531"/>
                    <a:pt x="269075" y="266320"/>
                    <a:pt x="266240" y="266320"/>
                  </a:cubicBezTo>
                  <a:cubicBezTo>
                    <a:pt x="263405" y="266320"/>
                    <a:pt x="261155" y="268531"/>
                    <a:pt x="261155" y="271262"/>
                  </a:cubicBezTo>
                  <a:lnTo>
                    <a:pt x="261155" y="276203"/>
                  </a:lnTo>
                  <a:lnTo>
                    <a:pt x="245763" y="276203"/>
                  </a:lnTo>
                  <a:lnTo>
                    <a:pt x="245763" y="271262"/>
                  </a:lnTo>
                  <a:cubicBezTo>
                    <a:pt x="245763" y="268531"/>
                    <a:pt x="243468" y="266320"/>
                    <a:pt x="240633" y="266320"/>
                  </a:cubicBezTo>
                  <a:cubicBezTo>
                    <a:pt x="237843" y="266320"/>
                    <a:pt x="235548" y="268531"/>
                    <a:pt x="235548" y="271262"/>
                  </a:cubicBezTo>
                  <a:lnTo>
                    <a:pt x="235548" y="276203"/>
                  </a:lnTo>
                  <a:lnTo>
                    <a:pt x="220156" y="276203"/>
                  </a:lnTo>
                  <a:lnTo>
                    <a:pt x="220156" y="271262"/>
                  </a:lnTo>
                  <a:cubicBezTo>
                    <a:pt x="220156" y="268531"/>
                    <a:pt x="217906" y="266320"/>
                    <a:pt x="215071" y="266320"/>
                  </a:cubicBezTo>
                  <a:cubicBezTo>
                    <a:pt x="212236" y="266320"/>
                    <a:pt x="209941" y="268531"/>
                    <a:pt x="209941" y="271262"/>
                  </a:cubicBezTo>
                  <a:lnTo>
                    <a:pt x="209941" y="276203"/>
                  </a:lnTo>
                  <a:lnTo>
                    <a:pt x="194550" y="276203"/>
                  </a:lnTo>
                  <a:lnTo>
                    <a:pt x="194550" y="271262"/>
                  </a:lnTo>
                  <a:cubicBezTo>
                    <a:pt x="194550" y="268531"/>
                    <a:pt x="192299" y="266320"/>
                    <a:pt x="189464" y="266320"/>
                  </a:cubicBezTo>
                  <a:cubicBezTo>
                    <a:pt x="186629" y="266320"/>
                    <a:pt x="184334" y="268531"/>
                    <a:pt x="184334" y="271262"/>
                  </a:cubicBezTo>
                  <a:lnTo>
                    <a:pt x="184334" y="276203"/>
                  </a:lnTo>
                  <a:lnTo>
                    <a:pt x="168988" y="276203"/>
                  </a:lnTo>
                  <a:lnTo>
                    <a:pt x="168988" y="271262"/>
                  </a:lnTo>
                  <a:cubicBezTo>
                    <a:pt x="168988" y="268531"/>
                    <a:pt x="166692" y="266320"/>
                    <a:pt x="163857" y="266320"/>
                  </a:cubicBezTo>
                  <a:cubicBezTo>
                    <a:pt x="161022" y="266320"/>
                    <a:pt x="158727" y="268531"/>
                    <a:pt x="158727" y="271262"/>
                  </a:cubicBezTo>
                  <a:lnTo>
                    <a:pt x="158727" y="276203"/>
                  </a:lnTo>
                  <a:lnTo>
                    <a:pt x="143381" y="276203"/>
                  </a:lnTo>
                  <a:lnTo>
                    <a:pt x="143381" y="271262"/>
                  </a:lnTo>
                  <a:cubicBezTo>
                    <a:pt x="143381" y="268531"/>
                    <a:pt x="141086" y="266320"/>
                    <a:pt x="138250" y="266320"/>
                  </a:cubicBezTo>
                  <a:cubicBezTo>
                    <a:pt x="135415" y="266320"/>
                    <a:pt x="133120" y="268531"/>
                    <a:pt x="133120" y="271262"/>
                  </a:cubicBezTo>
                  <a:lnTo>
                    <a:pt x="133120" y="276203"/>
                  </a:lnTo>
                  <a:lnTo>
                    <a:pt x="117774" y="276203"/>
                  </a:lnTo>
                  <a:lnTo>
                    <a:pt x="117774" y="271262"/>
                  </a:lnTo>
                  <a:cubicBezTo>
                    <a:pt x="117774" y="268531"/>
                    <a:pt x="115479" y="266320"/>
                    <a:pt x="112643" y="266320"/>
                  </a:cubicBezTo>
                  <a:cubicBezTo>
                    <a:pt x="109808" y="266320"/>
                    <a:pt x="107513" y="268531"/>
                    <a:pt x="107513" y="271262"/>
                  </a:cubicBezTo>
                  <a:lnTo>
                    <a:pt x="107513" y="276203"/>
                  </a:lnTo>
                  <a:lnTo>
                    <a:pt x="92167" y="276203"/>
                  </a:lnTo>
                  <a:lnTo>
                    <a:pt x="92167" y="271262"/>
                  </a:lnTo>
                  <a:cubicBezTo>
                    <a:pt x="92167" y="268531"/>
                    <a:pt x="89872" y="266320"/>
                    <a:pt x="87037" y="266320"/>
                  </a:cubicBezTo>
                  <a:cubicBezTo>
                    <a:pt x="84201" y="266320"/>
                    <a:pt x="81906" y="268531"/>
                    <a:pt x="81906" y="271262"/>
                  </a:cubicBezTo>
                  <a:lnTo>
                    <a:pt x="81906" y="276203"/>
                  </a:lnTo>
                  <a:lnTo>
                    <a:pt x="66560" y="276203"/>
                  </a:lnTo>
                  <a:lnTo>
                    <a:pt x="66560" y="271262"/>
                  </a:lnTo>
                  <a:cubicBezTo>
                    <a:pt x="66560" y="268531"/>
                    <a:pt x="64265" y="266320"/>
                    <a:pt x="61430" y="266320"/>
                  </a:cubicBezTo>
                  <a:cubicBezTo>
                    <a:pt x="58594" y="266320"/>
                    <a:pt x="56344" y="268531"/>
                    <a:pt x="56344" y="271262"/>
                  </a:cubicBezTo>
                  <a:lnTo>
                    <a:pt x="56344" y="276203"/>
                  </a:lnTo>
                  <a:lnTo>
                    <a:pt x="40953" y="276203"/>
                  </a:lnTo>
                  <a:lnTo>
                    <a:pt x="40953" y="271262"/>
                  </a:lnTo>
                  <a:cubicBezTo>
                    <a:pt x="40953" y="268531"/>
                    <a:pt x="38658" y="266320"/>
                    <a:pt x="35823" y="266320"/>
                  </a:cubicBezTo>
                  <a:cubicBezTo>
                    <a:pt x="33032" y="266320"/>
                    <a:pt x="30737" y="268531"/>
                    <a:pt x="30737" y="271262"/>
                  </a:cubicBezTo>
                  <a:lnTo>
                    <a:pt x="30737" y="276203"/>
                  </a:lnTo>
                  <a:lnTo>
                    <a:pt x="20477" y="276203"/>
                  </a:lnTo>
                  <a:lnTo>
                    <a:pt x="20477" y="226875"/>
                  </a:lnTo>
                  <a:lnTo>
                    <a:pt x="56839" y="226875"/>
                  </a:lnTo>
                  <a:close/>
                </a:path>
              </a:pathLst>
            </a:custGeom>
            <a:solidFill>
              <a:schemeClr val="bg1"/>
            </a:solidFill>
            <a:ln>
              <a:noFill/>
            </a:ln>
          </p:spPr>
          <p:txBody>
            <a:bodyPr vert="horz" wrap="square" lIns="288000" tIns="91416" rIns="182832" bIns="91416" numCol="1" anchor="t" anchorCtr="0"/>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defTabSz="1828165">
                <a:lnSpc>
                  <a:spcPct val="150000"/>
                </a:lnSpc>
              </a:pPr>
              <a:endParaRPr lang="en-GB" sz="4000" kern="0">
                <a:solidFill>
                  <a:srgbClr val="000000"/>
                </a:solidFill>
                <a:latin typeface="FZShengShiKaiShuS-EB-GB"/>
                <a:ea typeface="FZShengShiKaiShuS-EB-GB"/>
              </a:endParaRPr>
            </a:p>
          </p:txBody>
        </p:sp>
        <p:sp>
          <p:nvSpPr>
            <p:cNvPr id="41" name="îṩlïḋê"/>
            <p:cNvSpPr/>
            <p:nvPr/>
          </p:nvSpPr>
          <p:spPr>
            <a:xfrm>
              <a:off x="4660143" y="4158322"/>
              <a:ext cx="324508" cy="312560"/>
            </a:xfrm>
            <a:custGeom>
              <a:avLst/>
              <a:gdLst/>
              <a:ahLst/>
              <a:cxnLst/>
              <a:rect l="l" t="t" r="r" b="b"/>
              <a:pathLst>
                <a:path w="324508" h="312560">
                  <a:moveTo>
                    <a:pt x="0" y="208373"/>
                  </a:moveTo>
                  <a:lnTo>
                    <a:pt x="56438" y="208373"/>
                  </a:lnTo>
                  <a:lnTo>
                    <a:pt x="56438" y="312560"/>
                  </a:lnTo>
                  <a:lnTo>
                    <a:pt x="0" y="312560"/>
                  </a:lnTo>
                  <a:close/>
                  <a:moveTo>
                    <a:pt x="84676" y="169294"/>
                  </a:moveTo>
                  <a:lnTo>
                    <a:pt x="141114" y="169294"/>
                  </a:lnTo>
                  <a:lnTo>
                    <a:pt x="141114" y="312560"/>
                  </a:lnTo>
                  <a:lnTo>
                    <a:pt x="84676" y="312560"/>
                  </a:lnTo>
                  <a:close/>
                  <a:moveTo>
                    <a:pt x="169353" y="130215"/>
                  </a:moveTo>
                  <a:lnTo>
                    <a:pt x="225752" y="130215"/>
                  </a:lnTo>
                  <a:lnTo>
                    <a:pt x="225752" y="312560"/>
                  </a:lnTo>
                  <a:lnTo>
                    <a:pt x="169353" y="312560"/>
                  </a:lnTo>
                  <a:close/>
                  <a:moveTo>
                    <a:pt x="253990" y="104187"/>
                  </a:moveTo>
                  <a:lnTo>
                    <a:pt x="310428" y="104187"/>
                  </a:lnTo>
                  <a:lnTo>
                    <a:pt x="310428" y="312560"/>
                  </a:lnTo>
                  <a:lnTo>
                    <a:pt x="253990" y="312560"/>
                  </a:lnTo>
                  <a:close/>
                  <a:moveTo>
                    <a:pt x="253982" y="0"/>
                  </a:moveTo>
                  <a:lnTo>
                    <a:pt x="310323" y="0"/>
                  </a:lnTo>
                  <a:lnTo>
                    <a:pt x="310373" y="0"/>
                  </a:lnTo>
                  <a:lnTo>
                    <a:pt x="310423" y="0"/>
                  </a:lnTo>
                  <a:cubicBezTo>
                    <a:pt x="310571" y="0"/>
                    <a:pt x="310671" y="0"/>
                    <a:pt x="310820" y="0"/>
                  </a:cubicBezTo>
                  <a:cubicBezTo>
                    <a:pt x="311167" y="46"/>
                    <a:pt x="311464" y="46"/>
                    <a:pt x="311762" y="46"/>
                  </a:cubicBezTo>
                  <a:cubicBezTo>
                    <a:pt x="312010" y="92"/>
                    <a:pt x="312258" y="138"/>
                    <a:pt x="312456" y="138"/>
                  </a:cubicBezTo>
                  <a:cubicBezTo>
                    <a:pt x="312704" y="183"/>
                    <a:pt x="312902" y="229"/>
                    <a:pt x="313150" y="229"/>
                  </a:cubicBezTo>
                  <a:cubicBezTo>
                    <a:pt x="313398" y="275"/>
                    <a:pt x="313646" y="366"/>
                    <a:pt x="313894" y="412"/>
                  </a:cubicBezTo>
                  <a:cubicBezTo>
                    <a:pt x="314093" y="458"/>
                    <a:pt x="314291" y="504"/>
                    <a:pt x="314440" y="550"/>
                  </a:cubicBezTo>
                  <a:cubicBezTo>
                    <a:pt x="314688" y="596"/>
                    <a:pt x="314936" y="687"/>
                    <a:pt x="315184" y="778"/>
                  </a:cubicBezTo>
                  <a:cubicBezTo>
                    <a:pt x="315383" y="824"/>
                    <a:pt x="315581" y="916"/>
                    <a:pt x="315779" y="962"/>
                  </a:cubicBezTo>
                  <a:cubicBezTo>
                    <a:pt x="315977" y="1053"/>
                    <a:pt x="316176" y="1145"/>
                    <a:pt x="316424" y="1236"/>
                  </a:cubicBezTo>
                  <a:cubicBezTo>
                    <a:pt x="316622" y="1328"/>
                    <a:pt x="316820" y="1419"/>
                    <a:pt x="317019" y="1511"/>
                  </a:cubicBezTo>
                  <a:cubicBezTo>
                    <a:pt x="317217" y="1603"/>
                    <a:pt x="317366" y="1694"/>
                    <a:pt x="317565" y="1786"/>
                  </a:cubicBezTo>
                  <a:cubicBezTo>
                    <a:pt x="317763" y="1923"/>
                    <a:pt x="318011" y="2061"/>
                    <a:pt x="318209" y="2152"/>
                  </a:cubicBezTo>
                  <a:cubicBezTo>
                    <a:pt x="318358" y="2289"/>
                    <a:pt x="318557" y="2381"/>
                    <a:pt x="318705" y="2473"/>
                  </a:cubicBezTo>
                  <a:cubicBezTo>
                    <a:pt x="318904" y="2656"/>
                    <a:pt x="319102" y="2793"/>
                    <a:pt x="319300" y="2931"/>
                  </a:cubicBezTo>
                  <a:cubicBezTo>
                    <a:pt x="319499" y="3068"/>
                    <a:pt x="319647" y="3205"/>
                    <a:pt x="319796" y="3343"/>
                  </a:cubicBezTo>
                  <a:cubicBezTo>
                    <a:pt x="319995" y="3480"/>
                    <a:pt x="320193" y="3617"/>
                    <a:pt x="320342" y="3755"/>
                  </a:cubicBezTo>
                  <a:cubicBezTo>
                    <a:pt x="320590" y="3984"/>
                    <a:pt x="320788" y="4213"/>
                    <a:pt x="320987" y="4396"/>
                  </a:cubicBezTo>
                  <a:cubicBezTo>
                    <a:pt x="321086" y="4488"/>
                    <a:pt x="321185" y="4579"/>
                    <a:pt x="321284" y="4670"/>
                  </a:cubicBezTo>
                  <a:cubicBezTo>
                    <a:pt x="321284" y="4716"/>
                    <a:pt x="321284" y="4716"/>
                    <a:pt x="321284" y="4716"/>
                  </a:cubicBezTo>
                  <a:cubicBezTo>
                    <a:pt x="321582" y="5037"/>
                    <a:pt x="321880" y="5404"/>
                    <a:pt x="322128" y="5770"/>
                  </a:cubicBezTo>
                  <a:cubicBezTo>
                    <a:pt x="322128" y="5770"/>
                    <a:pt x="322177" y="5816"/>
                    <a:pt x="322177" y="5816"/>
                  </a:cubicBezTo>
                  <a:cubicBezTo>
                    <a:pt x="322425" y="6182"/>
                    <a:pt x="322624" y="6502"/>
                    <a:pt x="322821" y="6823"/>
                  </a:cubicBezTo>
                  <a:cubicBezTo>
                    <a:pt x="322921" y="7006"/>
                    <a:pt x="323020" y="7189"/>
                    <a:pt x="323119" y="7327"/>
                  </a:cubicBezTo>
                  <a:cubicBezTo>
                    <a:pt x="323218" y="7555"/>
                    <a:pt x="323318" y="7785"/>
                    <a:pt x="323417" y="8013"/>
                  </a:cubicBezTo>
                  <a:cubicBezTo>
                    <a:pt x="323516" y="8197"/>
                    <a:pt x="323615" y="8380"/>
                    <a:pt x="323665" y="8609"/>
                  </a:cubicBezTo>
                  <a:cubicBezTo>
                    <a:pt x="323764" y="8792"/>
                    <a:pt x="323863" y="8975"/>
                    <a:pt x="323913" y="9204"/>
                  </a:cubicBezTo>
                  <a:cubicBezTo>
                    <a:pt x="323962" y="9433"/>
                    <a:pt x="324062" y="9662"/>
                    <a:pt x="324111" y="9891"/>
                  </a:cubicBezTo>
                  <a:cubicBezTo>
                    <a:pt x="324161" y="10074"/>
                    <a:pt x="324210" y="10257"/>
                    <a:pt x="324260" y="10440"/>
                  </a:cubicBezTo>
                  <a:cubicBezTo>
                    <a:pt x="324310" y="10807"/>
                    <a:pt x="324409" y="11219"/>
                    <a:pt x="324458" y="11585"/>
                  </a:cubicBezTo>
                  <a:cubicBezTo>
                    <a:pt x="324458" y="11631"/>
                    <a:pt x="324458" y="11677"/>
                    <a:pt x="324458" y="11677"/>
                  </a:cubicBezTo>
                  <a:cubicBezTo>
                    <a:pt x="324508" y="12135"/>
                    <a:pt x="324508" y="12547"/>
                    <a:pt x="324508" y="13005"/>
                  </a:cubicBezTo>
                  <a:lnTo>
                    <a:pt x="324508" y="65114"/>
                  </a:lnTo>
                  <a:cubicBezTo>
                    <a:pt x="324508" y="72303"/>
                    <a:pt x="318209" y="78164"/>
                    <a:pt x="310423" y="78164"/>
                  </a:cubicBezTo>
                  <a:cubicBezTo>
                    <a:pt x="302636" y="78164"/>
                    <a:pt x="296337" y="72303"/>
                    <a:pt x="296337" y="65114"/>
                  </a:cubicBezTo>
                  <a:lnTo>
                    <a:pt x="296337" y="40845"/>
                  </a:lnTo>
                  <a:lnTo>
                    <a:pt x="234789" y="88147"/>
                  </a:lnTo>
                  <a:cubicBezTo>
                    <a:pt x="228837" y="92772"/>
                    <a:pt x="219910" y="91993"/>
                    <a:pt x="214950" y="86499"/>
                  </a:cubicBezTo>
                  <a:cubicBezTo>
                    <a:pt x="209941" y="80958"/>
                    <a:pt x="210784" y="72761"/>
                    <a:pt x="216736" y="68136"/>
                  </a:cubicBezTo>
                  <a:lnTo>
                    <a:pt x="271440" y="26055"/>
                  </a:lnTo>
                  <a:lnTo>
                    <a:pt x="253982" y="26055"/>
                  </a:lnTo>
                  <a:cubicBezTo>
                    <a:pt x="246196" y="26055"/>
                    <a:pt x="239897" y="20240"/>
                    <a:pt x="239897" y="13005"/>
                  </a:cubicBezTo>
                  <a:cubicBezTo>
                    <a:pt x="239897" y="5816"/>
                    <a:pt x="246196" y="0"/>
                    <a:pt x="253982" y="0"/>
                  </a:cubicBezTo>
                  <a:close/>
                </a:path>
              </a:pathLst>
            </a:custGeom>
            <a:solidFill>
              <a:schemeClr val="bg1"/>
            </a:solidFill>
            <a:ln>
              <a:noFill/>
            </a:ln>
          </p:spPr>
          <p:txBody>
            <a:bodyPr lIns="121888" tIns="121888" rIns="121888" bIns="121888" anchor="ctr"/>
            <a:lstStyle>
              <a:lvl1pPr marL="0" lvl="0" algn="l" defTabSz="914400">
                <a:defRPr sz="1800" kern="1200">
                  <a:solidFill>
                    <a:schemeClr val="tx1"/>
                  </a:solidFill>
                  <a:latin typeface="等线" panose="02010600030101010101" charset="-122"/>
                  <a:ea typeface="等线" panose="02010600030101010101" charset="-122"/>
                </a:defRPr>
              </a:lvl1pPr>
              <a:lvl2pPr marL="457200" lvl="1" algn="l" defTabSz="914400">
                <a:defRPr sz="1800" kern="1200">
                  <a:solidFill>
                    <a:schemeClr val="tx1"/>
                  </a:solidFill>
                  <a:latin typeface="等线" panose="02010600030101010101" charset="-122"/>
                  <a:ea typeface="等线" panose="02010600030101010101" charset="-122"/>
                </a:defRPr>
              </a:lvl2pPr>
              <a:lvl3pPr marL="914400" lvl="2" algn="l" defTabSz="914400">
                <a:defRPr sz="1800" kern="1200">
                  <a:solidFill>
                    <a:schemeClr val="tx1"/>
                  </a:solidFill>
                  <a:latin typeface="等线" panose="02010600030101010101" charset="-122"/>
                  <a:ea typeface="等线" panose="02010600030101010101" charset="-122"/>
                </a:defRPr>
              </a:lvl3pPr>
              <a:lvl4pPr marL="1371600" lvl="3" algn="l" defTabSz="914400">
                <a:defRPr sz="1800" kern="1200">
                  <a:solidFill>
                    <a:schemeClr val="tx1"/>
                  </a:solidFill>
                  <a:latin typeface="等线" panose="02010600030101010101" charset="-122"/>
                  <a:ea typeface="等线" panose="02010600030101010101" charset="-122"/>
                </a:defRPr>
              </a:lvl4pPr>
              <a:lvl5pPr marL="1828800" lvl="4" algn="l" defTabSz="914400">
                <a:defRPr sz="1800" kern="1200">
                  <a:solidFill>
                    <a:schemeClr val="tx1"/>
                  </a:solidFill>
                  <a:latin typeface="等线" panose="02010600030101010101" charset="-122"/>
                  <a:ea typeface="等线" panose="02010600030101010101" charset="-122"/>
                </a:defRPr>
              </a:lvl5pPr>
              <a:lvl6pPr marL="2286000" lvl="5" algn="l" defTabSz="914400">
                <a:defRPr sz="1800" kern="1200">
                  <a:solidFill>
                    <a:schemeClr val="tx1"/>
                  </a:solidFill>
                  <a:latin typeface="等线" panose="02010600030101010101" charset="-122"/>
                  <a:ea typeface="等线" panose="02010600030101010101" charset="-122"/>
                </a:defRPr>
              </a:lvl6pPr>
              <a:lvl7pPr marL="2743200" lvl="6" algn="l" defTabSz="914400">
                <a:defRPr sz="1800" kern="1200">
                  <a:solidFill>
                    <a:schemeClr val="tx1"/>
                  </a:solidFill>
                  <a:latin typeface="等线" panose="02010600030101010101" charset="-122"/>
                  <a:ea typeface="等线" panose="02010600030101010101" charset="-122"/>
                </a:defRPr>
              </a:lvl7pPr>
              <a:lvl8pPr marL="3200400" lvl="7" algn="l" defTabSz="914400">
                <a:defRPr sz="1800" kern="1200">
                  <a:solidFill>
                    <a:schemeClr val="tx1"/>
                  </a:solidFill>
                  <a:latin typeface="等线" panose="02010600030101010101" charset="-122"/>
                  <a:ea typeface="等线" panose="02010600030101010101" charset="-122"/>
                </a:defRPr>
              </a:lvl8pPr>
              <a:lvl9pPr marL="3657600" lvl="8" algn="l" defTabSz="914400">
                <a:defRPr sz="1800" kern="1200">
                  <a:solidFill>
                    <a:schemeClr val="tx1"/>
                  </a:solidFill>
                  <a:latin typeface="等线" panose="02010600030101010101" charset="-122"/>
                  <a:ea typeface="等线" panose="02010600030101010101" charset="-122"/>
                </a:defRPr>
              </a:lvl9pPr>
            </a:lstStyle>
            <a:p>
              <a:pPr>
                <a:spcBef>
                  <a:spcPct val="0"/>
                </a:spcBef>
                <a:spcAft>
                  <a:spcPct val="0"/>
                </a:spcAft>
              </a:pPr>
              <a:endParaRPr lang="zh-CN" sz="7200">
                <a:solidFill>
                  <a:srgbClr val="000000"/>
                </a:solidFill>
                <a:latin typeface="FZShengShiKaiShuS-EB-GB"/>
                <a:ea typeface="FZShengShiKaiShuS-EB-GB"/>
              </a:endParaRPr>
            </a:p>
          </p:txBody>
        </p:sp>
      </p:grpSp>
      <p:grpSp>
        <p:nvGrpSpPr>
          <p:cNvPr id="50" name="组合 49"/>
          <p:cNvGrpSpPr/>
          <p:nvPr/>
        </p:nvGrpSpPr>
        <p:grpSpPr>
          <a:xfrm>
            <a:off x="723436" y="2148136"/>
            <a:ext cx="3361246" cy="958488"/>
            <a:chOff x="1657903" y="2349127"/>
            <a:chExt cx="3015818" cy="958488"/>
          </a:xfrm>
        </p:grpSpPr>
        <p:sp>
          <p:nvSpPr>
            <p:cNvPr id="51" name="文本框 50"/>
            <p:cNvSpPr txBox="1"/>
            <p:nvPr/>
          </p:nvSpPr>
          <p:spPr>
            <a:xfrm>
              <a:off x="2182690" y="2349127"/>
              <a:ext cx="2477817"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赞助商</a:t>
              </a:r>
              <a:endParaRPr lang="zh-CN" sz="2400" dirty="0">
                <a:solidFill>
                  <a:schemeClr val="tx1">
                    <a:lumMod val="75000"/>
                    <a:lumOff val="25000"/>
                  </a:schemeClr>
                </a:solidFill>
                <a:latin typeface="FZShengShiKaiShuS-EB-GB"/>
                <a:ea typeface="FZShengShiKaiShuS-EB-GB"/>
              </a:endParaRPr>
            </a:p>
          </p:txBody>
        </p:sp>
        <p:sp>
          <p:nvSpPr>
            <p:cNvPr id="52" name="文本框 51"/>
            <p:cNvSpPr txBox="1"/>
            <p:nvPr/>
          </p:nvSpPr>
          <p:spPr>
            <a:xfrm>
              <a:off x="1657903" y="2784395"/>
              <a:ext cx="3015818" cy="523220"/>
            </a:xfrm>
            <a:prstGeom prst="rect">
              <a:avLst/>
            </a:prstGeom>
            <a:noFill/>
          </p:spPr>
          <p:txBody>
            <a:bodyPr wrap="square">
              <a:spAutoFit/>
            </a:bodyPr>
            <a:lstStyle/>
            <a:p>
              <a:pPr algn="r"/>
              <a:r>
                <a:rPr lang="en" altLang="zh-TW" sz="1400" dirty="0">
                  <a:latin typeface="Songti SC" panose="02010600040101010101" pitchFamily="2" charset="-122"/>
                  <a:ea typeface="Songti SC" panose="02010600040101010101" pitchFamily="2" charset="-122"/>
                </a:rPr>
                <a:t>K</a:t>
              </a:r>
              <a:r>
                <a:rPr lang="en" altLang="zh-TW" sz="1400" b="0" i="0" dirty="0">
                  <a:effectLst/>
                  <a:latin typeface="Songti SC" panose="02010600040101010101" pitchFamily="2" charset="-122"/>
                  <a:ea typeface="Songti SC" panose="02010600040101010101" pitchFamily="2" charset="-122"/>
                </a:rPr>
                <a:t>PL</a:t>
              </a:r>
              <a:r>
                <a:rPr lang="zh-TW" altLang="en-US" sz="1400" b="0" i="0" dirty="0">
                  <a:effectLst/>
                  <a:latin typeface="Songti SC" panose="02010600040101010101" pitchFamily="2" charset="-122"/>
                  <a:ea typeface="Songti SC" panose="02010600040101010101" pitchFamily="2" charset="-122"/>
                </a:rPr>
                <a:t>会与各大品牌达成赞助协议，</a:t>
              </a:r>
              <a:endParaRPr lang="en-US" altLang="zh-TW" sz="1400" b="0" i="0" dirty="0">
                <a:effectLst/>
                <a:latin typeface="Songti SC" panose="02010600040101010101" pitchFamily="2" charset="-122"/>
                <a:ea typeface="Songti SC" panose="02010600040101010101" pitchFamily="2" charset="-122"/>
              </a:endParaRPr>
            </a:p>
            <a:p>
              <a:pPr algn="r"/>
              <a:r>
                <a:rPr lang="zh-TW" altLang="en-US" sz="1400" b="0" i="0" dirty="0">
                  <a:effectLst/>
                  <a:latin typeface="Songti SC" panose="02010600040101010101" pitchFamily="2" charset="-122"/>
                  <a:ea typeface="Songti SC" panose="02010600040101010101" pitchFamily="2" charset="-122"/>
                </a:rPr>
                <a:t>赞助商将在赛事期间进行品牌曝光。</a:t>
              </a:r>
              <a:endParaRPr lang="zh-CN" sz="1400" dirty="0">
                <a:solidFill>
                  <a:schemeClr val="tx1">
                    <a:lumMod val="50000"/>
                    <a:lumOff val="50000"/>
                  </a:schemeClr>
                </a:solidFill>
                <a:latin typeface="FZShengShiKaiShuS-EB-GB"/>
                <a:ea typeface="FZShengShiKaiShuS-EB-GB"/>
              </a:endParaRPr>
            </a:p>
          </p:txBody>
        </p:sp>
      </p:grpSp>
      <p:grpSp>
        <p:nvGrpSpPr>
          <p:cNvPr id="57" name="组合 56"/>
          <p:cNvGrpSpPr/>
          <p:nvPr/>
        </p:nvGrpSpPr>
        <p:grpSpPr>
          <a:xfrm>
            <a:off x="7548378" y="2143551"/>
            <a:ext cx="3361247" cy="958488"/>
            <a:chOff x="1657902" y="2349127"/>
            <a:chExt cx="3015819" cy="958488"/>
          </a:xfrm>
        </p:grpSpPr>
        <p:sp>
          <p:nvSpPr>
            <p:cNvPr id="58" name="文本框 57"/>
            <p:cNvSpPr txBox="1"/>
            <p:nvPr/>
          </p:nvSpPr>
          <p:spPr>
            <a:xfrm>
              <a:off x="1657902" y="2349127"/>
              <a:ext cx="2477817" cy="461665"/>
            </a:xfrm>
            <a:prstGeom prst="rect">
              <a:avLst/>
            </a:prstGeom>
            <a:noFill/>
          </p:spPr>
          <p:txBody>
            <a:bodyPr wrap="square">
              <a:spAutoFit/>
            </a:bodyPr>
            <a:lstStyle/>
            <a:p>
              <a:r>
                <a:rPr lang="zh-TW" altLang="en-US" sz="2400" b="0" i="0" dirty="0">
                  <a:effectLst/>
                  <a:latin typeface="Songti SC" panose="02010600040101010101" pitchFamily="2" charset="-122"/>
                  <a:ea typeface="Songti SC" panose="02010600040101010101" pitchFamily="2" charset="-122"/>
                </a:rPr>
                <a:t>媒体版权</a:t>
              </a:r>
              <a:endParaRPr lang="zh-CN" sz="2400" dirty="0">
                <a:solidFill>
                  <a:schemeClr val="tx1">
                    <a:lumMod val="75000"/>
                    <a:lumOff val="25000"/>
                  </a:schemeClr>
                </a:solidFill>
                <a:latin typeface="FZShengShiKaiShuS-EB-GB"/>
                <a:ea typeface="FZShengShiKaiShuS-EB-GB"/>
              </a:endParaRPr>
            </a:p>
          </p:txBody>
        </p:sp>
        <p:sp>
          <p:nvSpPr>
            <p:cNvPr id="59" name="文本框 58"/>
            <p:cNvSpPr txBox="1"/>
            <p:nvPr/>
          </p:nvSpPr>
          <p:spPr>
            <a:xfrm>
              <a:off x="1657903" y="2784395"/>
              <a:ext cx="3015818" cy="523220"/>
            </a:xfrm>
            <a:prstGeom prst="rect">
              <a:avLst/>
            </a:prstGeom>
            <a:noFill/>
          </p:spPr>
          <p:txBody>
            <a:bodyPr wrap="square">
              <a:spAutoFit/>
            </a:bodyPr>
            <a:lstStyle/>
            <a:p>
              <a:r>
                <a:rPr lang="zh-TW" altLang="en-US" sz="1400" b="0" i="0" dirty="0">
                  <a:effectLst/>
                  <a:latin typeface="Songti SC" panose="02010600040101010101" pitchFamily="2" charset="-122"/>
                  <a:ea typeface="Songti SC" panose="02010600040101010101" pitchFamily="2" charset="-122"/>
                </a:rPr>
                <a:t>各大直播平台和电视台需要购买相关版权才能对赛事进行直播或转播。</a:t>
              </a:r>
              <a:endParaRPr lang="zh-CN" sz="1400" dirty="0">
                <a:solidFill>
                  <a:schemeClr val="tx1">
                    <a:lumMod val="50000"/>
                    <a:lumOff val="50000"/>
                  </a:schemeClr>
                </a:solidFill>
                <a:latin typeface="FZShengShiKaiShuS-EB-GB"/>
                <a:ea typeface="FZShengShiKaiShuS-EB-GB"/>
              </a:endParaRPr>
            </a:p>
          </p:txBody>
        </p:sp>
      </p:grpSp>
      <p:grpSp>
        <p:nvGrpSpPr>
          <p:cNvPr id="60" name="组合 59"/>
          <p:cNvGrpSpPr/>
          <p:nvPr/>
        </p:nvGrpSpPr>
        <p:grpSpPr>
          <a:xfrm>
            <a:off x="861108" y="4288553"/>
            <a:ext cx="3361246" cy="743045"/>
            <a:chOff x="1657903" y="2349127"/>
            <a:chExt cx="3015818" cy="743045"/>
          </a:xfrm>
        </p:grpSpPr>
        <p:sp>
          <p:nvSpPr>
            <p:cNvPr id="61" name="文本框 60"/>
            <p:cNvSpPr txBox="1"/>
            <p:nvPr/>
          </p:nvSpPr>
          <p:spPr>
            <a:xfrm>
              <a:off x="2220321" y="2349127"/>
              <a:ext cx="2440185" cy="461665"/>
            </a:xfrm>
            <a:prstGeom prst="rect">
              <a:avLst/>
            </a:prstGeom>
            <a:noFill/>
          </p:spPr>
          <p:txBody>
            <a:bodyPr wrap="square">
              <a:spAutoFit/>
            </a:bodyPr>
            <a:lstStyle/>
            <a:p>
              <a:pPr algn="r"/>
              <a:r>
                <a:rPr lang="zh-TW" altLang="en-US" sz="2400" b="0" i="0" dirty="0">
                  <a:effectLst/>
                  <a:latin typeface="Songti SC" panose="02010600040101010101" pitchFamily="2" charset="-122"/>
                  <a:ea typeface="Songti SC" panose="02010600040101010101" pitchFamily="2" charset="-122"/>
                </a:rPr>
                <a:t>门票收入</a:t>
              </a:r>
              <a:endParaRPr lang="zh-CN" sz="2400" dirty="0">
                <a:solidFill>
                  <a:schemeClr val="tx1">
                    <a:lumMod val="75000"/>
                    <a:lumOff val="25000"/>
                  </a:schemeClr>
                </a:solidFill>
                <a:latin typeface="FZShengShiKaiShuS-EB-GB"/>
                <a:ea typeface="FZShengShiKaiShuS-EB-GB"/>
              </a:endParaRPr>
            </a:p>
          </p:txBody>
        </p:sp>
        <p:sp>
          <p:nvSpPr>
            <p:cNvPr id="62" name="文本框 61"/>
            <p:cNvSpPr txBox="1"/>
            <p:nvPr/>
          </p:nvSpPr>
          <p:spPr>
            <a:xfrm>
              <a:off x="1657903" y="2784395"/>
              <a:ext cx="3015818" cy="307777"/>
            </a:xfrm>
            <a:prstGeom prst="rect">
              <a:avLst/>
            </a:prstGeom>
            <a:noFill/>
          </p:spPr>
          <p:txBody>
            <a:bodyPr wrap="square">
              <a:spAutoFit/>
            </a:bodyPr>
            <a:lstStyle/>
            <a:p>
              <a:pPr algn="r"/>
              <a:r>
                <a:rPr lang="zh-TW" altLang="en-US" sz="1400" b="0" i="0" dirty="0">
                  <a:effectLst/>
                  <a:latin typeface="Songti SC" panose="02010600040101010101" pitchFamily="2" charset="-122"/>
                  <a:ea typeface="Songti SC" panose="02010600040101010101" pitchFamily="2" charset="-122"/>
                </a:rPr>
                <a:t>至线下观赛的观众需要购买门票</a:t>
              </a:r>
              <a:endParaRPr lang="zh-CN" sz="1400" dirty="0">
                <a:solidFill>
                  <a:schemeClr val="tx1">
                    <a:lumMod val="50000"/>
                    <a:lumOff val="50000"/>
                  </a:schemeClr>
                </a:solidFill>
                <a:latin typeface="FZShengShiKaiShuS-EB-GB"/>
                <a:ea typeface="FZShengShiKaiShuS-EB-GB"/>
              </a:endParaRPr>
            </a:p>
          </p:txBody>
        </p:sp>
      </p:grpSp>
      <p:grpSp>
        <p:nvGrpSpPr>
          <p:cNvPr id="64" name="组合 63"/>
          <p:cNvGrpSpPr/>
          <p:nvPr/>
        </p:nvGrpSpPr>
        <p:grpSpPr>
          <a:xfrm>
            <a:off x="7548378" y="4304858"/>
            <a:ext cx="3361247" cy="958488"/>
            <a:chOff x="1657902" y="2349127"/>
            <a:chExt cx="3015819" cy="958488"/>
          </a:xfrm>
        </p:grpSpPr>
        <p:sp>
          <p:nvSpPr>
            <p:cNvPr id="65" name="文本框 64"/>
            <p:cNvSpPr txBox="1"/>
            <p:nvPr/>
          </p:nvSpPr>
          <p:spPr>
            <a:xfrm>
              <a:off x="1657902" y="2349127"/>
              <a:ext cx="2477817" cy="461665"/>
            </a:xfrm>
            <a:prstGeom prst="rect">
              <a:avLst/>
            </a:prstGeom>
            <a:noFill/>
          </p:spPr>
          <p:txBody>
            <a:bodyPr wrap="square">
              <a:spAutoFit/>
            </a:bodyPr>
            <a:lstStyle/>
            <a:p>
              <a:r>
                <a:rPr lang="zh-TW" altLang="en-US" sz="2400" b="0" i="0" dirty="0">
                  <a:effectLst/>
                  <a:latin typeface="Songti SC" panose="02010600040101010101" pitchFamily="2" charset="-122"/>
                  <a:ea typeface="Songti SC" panose="02010600040101010101" pitchFamily="2" charset="-122"/>
                </a:rPr>
                <a:t>销售周边产品</a:t>
              </a:r>
              <a:endParaRPr lang="zh-CN" sz="3600" dirty="0">
                <a:solidFill>
                  <a:schemeClr val="tx1">
                    <a:lumMod val="75000"/>
                    <a:lumOff val="25000"/>
                  </a:schemeClr>
                </a:solidFill>
                <a:latin typeface="FZShengShiKaiShuS-EB-GB"/>
                <a:ea typeface="FZShengShiKaiShuS-EB-GB"/>
              </a:endParaRPr>
            </a:p>
          </p:txBody>
        </p:sp>
        <p:sp>
          <p:nvSpPr>
            <p:cNvPr id="66" name="文本框 65"/>
            <p:cNvSpPr txBox="1"/>
            <p:nvPr/>
          </p:nvSpPr>
          <p:spPr>
            <a:xfrm>
              <a:off x="1657903" y="2784395"/>
              <a:ext cx="3015818" cy="523220"/>
            </a:xfrm>
            <a:prstGeom prst="rect">
              <a:avLst/>
            </a:prstGeom>
            <a:noFill/>
          </p:spPr>
          <p:txBody>
            <a:bodyPr wrap="square">
              <a:spAutoFit/>
            </a:bodyPr>
            <a:lstStyle/>
            <a:p>
              <a:r>
                <a:rPr lang="zh-TW" altLang="en-US" sz="1400" b="0" i="0" dirty="0">
                  <a:effectLst/>
                  <a:latin typeface="Songti SC" panose="02010600040101010101" pitchFamily="2" charset="-122"/>
                  <a:ea typeface="Songti SC" panose="02010600040101010101" pitchFamily="2" charset="-122"/>
                </a:rPr>
                <a:t>通过销售联赛相关的周边商品（如战队服装、饰品等）获得收益。</a:t>
              </a:r>
            </a:p>
          </p:txBody>
        </p:sp>
      </p:grpSp>
      <p:sp>
        <p:nvSpPr>
          <p:cNvPr id="5" name="矩形 4"/>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44" name="矩形 43"/>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grpSp>
        <p:nvGrpSpPr>
          <p:cNvPr id="2" name="组合 28">
            <a:extLst>
              <a:ext uri="{FF2B5EF4-FFF2-40B4-BE49-F238E27FC236}">
                <a16:creationId xmlns:a16="http://schemas.microsoft.com/office/drawing/2014/main" id="{4F858643-A73D-EF5D-B285-16C3C9C95308}"/>
              </a:ext>
            </a:extLst>
          </p:cNvPr>
          <p:cNvGrpSpPr/>
          <p:nvPr/>
        </p:nvGrpSpPr>
        <p:grpSpPr>
          <a:xfrm>
            <a:off x="959551" y="340946"/>
            <a:ext cx="5105087" cy="963734"/>
            <a:chOff x="657210" y="372731"/>
            <a:chExt cx="5105087" cy="963734"/>
          </a:xfrm>
        </p:grpSpPr>
        <p:sp>
          <p:nvSpPr>
            <p:cNvPr id="4" name="文本框 29">
              <a:extLst>
                <a:ext uri="{FF2B5EF4-FFF2-40B4-BE49-F238E27FC236}">
                  <a16:creationId xmlns:a16="http://schemas.microsoft.com/office/drawing/2014/main" id="{0FD8D0B9-11EE-2930-5668-D159BB682D82}"/>
                </a:ext>
              </a:extLst>
            </p:cNvPr>
            <p:cNvSpPr txBox="1"/>
            <p:nvPr/>
          </p:nvSpPr>
          <p:spPr>
            <a:xfrm>
              <a:off x="657211" y="372731"/>
              <a:ext cx="2031325" cy="646331"/>
            </a:xfrm>
            <a:prstGeom prst="rect">
              <a:avLst/>
            </a:prstGeom>
            <a:noFill/>
          </p:spPr>
          <p:txBody>
            <a:bodyPr wrap="none">
              <a:spAutoFit/>
            </a:bodyPr>
            <a:lstStyle/>
            <a:p>
              <a:r>
                <a:rPr lang="zh-TW" altLang="en-US" sz="3600" b="0" i="0" dirty="0">
                  <a:effectLst/>
                  <a:latin typeface="Songti SC" panose="02010600040101010101" pitchFamily="2" charset="-122"/>
                  <a:ea typeface="Songti SC" panose="02010600040101010101" pitchFamily="2" charset="-122"/>
                </a:rPr>
                <a:t>收入来源</a:t>
              </a:r>
              <a:endParaRPr lang="zh-CN" altLang="zh-TW" sz="3600" dirty="0">
                <a:latin typeface="Songti SC" panose="02010600040101010101" pitchFamily="2" charset="-122"/>
                <a:ea typeface="Songti SC" panose="02010600040101010101" pitchFamily="2" charset="-122"/>
              </a:endParaRPr>
            </a:p>
          </p:txBody>
        </p:sp>
        <p:sp>
          <p:nvSpPr>
            <p:cNvPr id="8" name="文本框 30">
              <a:extLst>
                <a:ext uri="{FF2B5EF4-FFF2-40B4-BE49-F238E27FC236}">
                  <a16:creationId xmlns:a16="http://schemas.microsoft.com/office/drawing/2014/main" id="{A4972DCA-D178-9252-16E2-714A53A456C7}"/>
                </a:ext>
              </a:extLst>
            </p:cNvPr>
            <p:cNvSpPr txBox="1"/>
            <p:nvPr/>
          </p:nvSpPr>
          <p:spPr>
            <a:xfrm>
              <a:off x="657210" y="936355"/>
              <a:ext cx="5105087" cy="400110"/>
            </a:xfrm>
            <a:prstGeom prst="rect">
              <a:avLst/>
            </a:prstGeom>
            <a:noFill/>
          </p:spPr>
          <p:txBody>
            <a:bodyPr wrap="square">
              <a:spAutoFit/>
            </a:bodyPr>
            <a:lstStyle/>
            <a:p>
              <a:r>
                <a:rPr lang="en" altLang="zh-TW" sz="2000" b="0" i="0" dirty="0">
                  <a:effectLst/>
                  <a:latin typeface="Songti SC" panose="02010600040101010101" pitchFamily="2" charset="-122"/>
                  <a:ea typeface="Songti SC" panose="02010600040101010101" pitchFamily="2" charset="-122"/>
                </a:rPr>
                <a:t>KPL</a:t>
              </a:r>
              <a:r>
                <a:rPr lang="zh-TW" altLang="en-US" sz="2000" b="0" i="0" dirty="0">
                  <a:effectLst/>
                  <a:latin typeface="Songti SC" panose="02010600040101010101" pitchFamily="2" charset="-122"/>
                  <a:ea typeface="Songti SC" panose="02010600040101010101" pitchFamily="2" charset="-122"/>
                </a:rPr>
                <a:t>官方收益</a:t>
              </a:r>
              <a:endParaRPr lang="zh-CN" sz="2000" dirty="0">
                <a:latin typeface="Songti SC" panose="02010600040101010101" pitchFamily="2" charset="-122"/>
                <a:ea typeface="Songti SC" panose="02010600040101010101" pitchFamily="2" charset="-122"/>
              </a:endParaRPr>
            </a:p>
          </p:txBody>
        </p:sp>
      </p:grpSp>
    </p:spTree>
    <p:extLst>
      <p:ext uri="{BB962C8B-B14F-4D97-AF65-F5344CB8AC3E}">
        <p14:creationId xmlns:p14="http://schemas.microsoft.com/office/powerpoint/2010/main" val="500792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p:cNvPicPr>
            <a:picLocks noChangeAspect="1"/>
          </p:cNvPicPr>
          <p:nvPr/>
        </p:nvPicPr>
        <p:blipFill>
          <a:blip r:embed="rId3"/>
          <a:stretch>
            <a:fillRect/>
          </a:stretch>
        </p:blipFill>
        <p:spPr>
          <a:xfrm>
            <a:off x="9911444" y="545564"/>
            <a:ext cx="1836080" cy="512545"/>
          </a:xfrm>
          <a:prstGeom prst="rect">
            <a:avLst/>
          </a:prstGeom>
        </p:spPr>
      </p:pic>
      <p:sp>
        <p:nvSpPr>
          <p:cNvPr id="18" name="矩形 17"/>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0" name="文本框 29">
            <a:extLst>
              <a:ext uri="{FF2B5EF4-FFF2-40B4-BE49-F238E27FC236}">
                <a16:creationId xmlns:a16="http://schemas.microsoft.com/office/drawing/2014/main" id="{23364EB0-B230-E115-9B32-0EC883D23FEC}"/>
              </a:ext>
            </a:extLst>
          </p:cNvPr>
          <p:cNvSpPr txBox="1"/>
          <p:nvPr/>
        </p:nvSpPr>
        <p:spPr>
          <a:xfrm>
            <a:off x="959552" y="503175"/>
            <a:ext cx="5152373" cy="646331"/>
          </a:xfrm>
          <a:prstGeom prst="rect">
            <a:avLst/>
          </a:prstGeom>
          <a:noFill/>
        </p:spPr>
        <p:txBody>
          <a:bodyPr wrap="none">
            <a:spAutoFit/>
          </a:bodyPr>
          <a:lstStyle/>
          <a:p>
            <a:r>
              <a:rPr lang="en-US" altLang="zh-CN" sz="3600" dirty="0">
                <a:latin typeface="方正粗黑宋简体" panose="02000000000000000000" charset="-122"/>
                <a:ea typeface="方正粗黑宋简体" panose="02000000000000000000" charset="-122"/>
              </a:rPr>
              <a:t>KPL</a:t>
            </a:r>
            <a:r>
              <a:rPr lang="zh-CN" altLang="en-US" sz="3600" dirty="0">
                <a:latin typeface="方正粗黑宋简体" panose="02000000000000000000" charset="-122"/>
                <a:ea typeface="方正粗黑宋简体" panose="02000000000000000000" charset="-122"/>
              </a:rPr>
              <a:t>赛事发展遇到的问题</a:t>
            </a:r>
            <a:endParaRPr lang="zh-CN" altLang="zh-TW" sz="3600" dirty="0">
              <a:latin typeface="方正粗黑宋简体" panose="02000000000000000000" charset="-122"/>
              <a:ea typeface="方正粗黑宋简体" panose="02000000000000000000" charset="-122"/>
            </a:endParaRPr>
          </a:p>
        </p:txBody>
      </p:sp>
      <p:sp>
        <p:nvSpPr>
          <p:cNvPr id="12" name="矩形 11">
            <a:extLst>
              <a:ext uri="{FF2B5EF4-FFF2-40B4-BE49-F238E27FC236}">
                <a16:creationId xmlns:a16="http://schemas.microsoft.com/office/drawing/2014/main" id="{B5AA7EF7-FDDE-B031-876E-2404443276AE}"/>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 name="文字方塊 1">
            <a:extLst>
              <a:ext uri="{FF2B5EF4-FFF2-40B4-BE49-F238E27FC236}">
                <a16:creationId xmlns:a16="http://schemas.microsoft.com/office/drawing/2014/main" id="{55BE8B44-C5E2-5FAC-E4CE-7AC50F71DF79}"/>
              </a:ext>
            </a:extLst>
          </p:cNvPr>
          <p:cNvSpPr txBox="1"/>
          <p:nvPr/>
        </p:nvSpPr>
        <p:spPr>
          <a:xfrm>
            <a:off x="794456" y="1886002"/>
            <a:ext cx="10406944" cy="4198393"/>
          </a:xfrm>
          <a:prstGeom prst="rect">
            <a:avLst/>
          </a:prstGeom>
          <a:noFill/>
        </p:spPr>
        <p:txBody>
          <a:bodyPr wrap="square" rtlCol="0">
            <a:spAutoFit/>
          </a:bodyPr>
          <a:lstStyle>
            <a:lvl1pPr>
              <a:lnSpc>
                <a:spcPct val="150000"/>
              </a:lnSpc>
              <a:buFont typeface="+mj-lt"/>
              <a:buAutoNum type="arabicPeriod"/>
              <a:defRPr b="0" i="0">
                <a:effectLst/>
                <a:latin typeface="Songti SC" panose="02010600040101010101" pitchFamily="2" charset="-122"/>
                <a:ea typeface="Songti SC" panose="02010600040101010101" pitchFamily="2" charset="-122"/>
              </a:defRPr>
            </a:lvl1pPr>
          </a:lstStyle>
          <a:p>
            <a:pPr>
              <a:buNone/>
            </a:pPr>
            <a:r>
              <a:rPr lang="en-US" altLang="zh-TW" dirty="0"/>
              <a:t>1.</a:t>
            </a:r>
            <a:r>
              <a:rPr lang="zh-CN" altLang="en-US" dirty="0"/>
              <a:t>职业化赛事的发展：对标</a:t>
            </a:r>
            <a:r>
              <a:rPr lang="en-US" altLang="zh-CN" dirty="0"/>
              <a:t>LOL</a:t>
            </a:r>
            <a:r>
              <a:rPr lang="zh-CN" altLang="en-US" dirty="0"/>
              <a:t>游戏已经构建全球多个国家的职业联赛，王者荣耀的职业联赛局限于中国与部分东南亚国家；</a:t>
            </a:r>
            <a:endParaRPr lang="en-US" altLang="zh-CN" dirty="0"/>
          </a:p>
          <a:p>
            <a:pPr>
              <a:buNone/>
            </a:pPr>
            <a:r>
              <a:rPr lang="en-US" altLang="zh-TW" dirty="0"/>
              <a:t>2.</a:t>
            </a:r>
            <a:r>
              <a:rPr lang="zh-CN" altLang="en-US" dirty="0"/>
              <a:t>商业化布局：整体的招商引资的问题。影响品牌合作规模，选手的工资，大型赛事的奖金池等；</a:t>
            </a:r>
            <a:endParaRPr lang="en-US" altLang="zh-CN" dirty="0"/>
          </a:p>
          <a:p>
            <a:pPr>
              <a:buNone/>
            </a:pPr>
            <a:r>
              <a:rPr lang="en-US" altLang="zh-TW" dirty="0"/>
              <a:t>3.</a:t>
            </a:r>
            <a:r>
              <a:rPr lang="zh-CN" altLang="en-US" dirty="0"/>
              <a:t>个性化</a:t>
            </a:r>
            <a:r>
              <a:rPr lang="en-US" altLang="zh-TW" dirty="0"/>
              <a:t>IP</a:t>
            </a:r>
            <a:r>
              <a:rPr lang="zh-CN" altLang="en-US" dirty="0"/>
              <a:t>打造：打造城市文化的</a:t>
            </a:r>
            <a:r>
              <a:rPr lang="en-US" altLang="zh-CN" dirty="0"/>
              <a:t>——</a:t>
            </a:r>
            <a:r>
              <a:rPr lang="zh-CN" altLang="en-US" dirty="0"/>
              <a:t>形成高度用户粘性。目前战队名名称虽然已经有城市的前缀</a:t>
            </a:r>
            <a:endParaRPr lang="en-US" altLang="zh-TW" dirty="0"/>
          </a:p>
          <a:p>
            <a:pPr>
              <a:buNone/>
            </a:pPr>
            <a:r>
              <a:rPr lang="en-US" altLang="zh-TW" dirty="0"/>
              <a:t>4.</a:t>
            </a:r>
            <a:r>
              <a:rPr lang="zh-CN" altLang="en-US" dirty="0"/>
              <a:t>职业玩家呈现南强北弱的趋势：想办法扩大对北方预备选手的培养和挖掘，利用好全国各地的场馆和人群优势，适当做政策倾斜，支持北方电竞的发展。</a:t>
            </a:r>
            <a:endParaRPr lang="en-US" altLang="zh-CN" dirty="0"/>
          </a:p>
          <a:p>
            <a:pPr>
              <a:buNone/>
            </a:pPr>
            <a:r>
              <a:rPr lang="en-US" altLang="zh-CN" dirty="0"/>
              <a:t>5.</a:t>
            </a:r>
            <a:r>
              <a:rPr lang="zh-CN" altLang="en-US" dirty="0"/>
              <a:t>选手管理问题：</a:t>
            </a:r>
            <a:r>
              <a:rPr lang="en-US" altLang="zh-TW" dirty="0"/>
              <a:t>KPL</a:t>
            </a:r>
            <a:r>
              <a:rPr lang="zh-CN" altLang="en-US" dirty="0"/>
              <a:t>里面不乏很多选手只打了一个赛季两个赛季以后就销声匿迹，这里面有俱乐部的成绩考量，也有联盟推广新人的考量，联盟造星之势。如何打造完成的选手体系，从进入</a:t>
            </a:r>
            <a:r>
              <a:rPr lang="en-US" altLang="zh-TW" dirty="0"/>
              <a:t>KPL</a:t>
            </a:r>
            <a:r>
              <a:rPr lang="zh-CN" altLang="en-US" dirty="0"/>
              <a:t>到职业生涯末期考核与规划，应该是</a:t>
            </a:r>
            <a:r>
              <a:rPr lang="en-US" altLang="zh-TW" dirty="0"/>
              <a:t>KPL</a:t>
            </a:r>
            <a:r>
              <a:rPr lang="zh-CN" altLang="en-US" dirty="0"/>
              <a:t>需要继续努力透明化，继续努力高效开展的一件事情。</a:t>
            </a:r>
            <a:endParaRPr lang="en-US" altLang="zh-CN" dirty="0"/>
          </a:p>
          <a:p>
            <a:pPr>
              <a:buNone/>
            </a:pPr>
            <a:r>
              <a:rPr lang="en-US" altLang="zh-TW" dirty="0"/>
              <a:t>6.</a:t>
            </a:r>
            <a:r>
              <a:rPr lang="zh-CN" altLang="en-US" dirty="0"/>
              <a:t>如何走出去（国际化）：如何输出中国的元素和中国特色</a:t>
            </a:r>
            <a:endParaRPr lang="en-US" altLang="zh-TW" dirty="0"/>
          </a:p>
        </p:txBody>
      </p:sp>
    </p:spTree>
    <p:extLst>
      <p:ext uri="{BB962C8B-B14F-4D97-AF65-F5344CB8AC3E}">
        <p14:creationId xmlns:p14="http://schemas.microsoft.com/office/powerpoint/2010/main" val="1540221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6B277F8-5BFE-FCB6-D682-0C8AED9FE87F}"/>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pic>
        <p:nvPicPr>
          <p:cNvPr id="8" name="图片 7">
            <a:extLst>
              <a:ext uri="{FF2B5EF4-FFF2-40B4-BE49-F238E27FC236}">
                <a16:creationId xmlns:a16="http://schemas.microsoft.com/office/drawing/2014/main" id="{A4F9ACD0-959E-4512-3F7D-0C590039B204}"/>
              </a:ext>
            </a:extLst>
          </p:cNvPr>
          <p:cNvPicPr>
            <a:picLocks noChangeAspect="1"/>
          </p:cNvPicPr>
          <p:nvPr/>
        </p:nvPicPr>
        <p:blipFill>
          <a:blip r:embed="rId3"/>
          <a:stretch>
            <a:fillRect/>
          </a:stretch>
        </p:blipFill>
        <p:spPr>
          <a:xfrm>
            <a:off x="9911444" y="426811"/>
            <a:ext cx="1836080" cy="512545"/>
          </a:xfrm>
          <a:prstGeom prst="rect">
            <a:avLst/>
          </a:prstGeom>
        </p:spPr>
      </p:pic>
      <p:sp>
        <p:nvSpPr>
          <p:cNvPr id="9" name="矩形 8">
            <a:extLst>
              <a:ext uri="{FF2B5EF4-FFF2-40B4-BE49-F238E27FC236}">
                <a16:creationId xmlns:a16="http://schemas.microsoft.com/office/drawing/2014/main" id="{7AF39697-5D29-9F2F-66A2-09E8EF58E3DE}"/>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10" name="文本框 9">
            <a:extLst>
              <a:ext uri="{FF2B5EF4-FFF2-40B4-BE49-F238E27FC236}">
                <a16:creationId xmlns:a16="http://schemas.microsoft.com/office/drawing/2014/main" id="{9DFDA506-204B-AB48-3359-CCC5733B9F3D}"/>
              </a:ext>
            </a:extLst>
          </p:cNvPr>
          <p:cNvSpPr txBox="1"/>
          <p:nvPr/>
        </p:nvSpPr>
        <p:spPr>
          <a:xfrm>
            <a:off x="959552" y="340946"/>
            <a:ext cx="6721712"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电子游戏</a:t>
            </a:r>
            <a:r>
              <a:rPr lang="en-US" altLang="zh-CN" sz="3600" dirty="0">
                <a:latin typeface="方正粗黑宋简体" panose="02000000000000000000" charset="-122"/>
                <a:ea typeface="方正粗黑宋简体" panose="02000000000000000000" charset="-122"/>
              </a:rPr>
              <a:t>—</a:t>
            </a:r>
            <a:r>
              <a:rPr lang="zh-CN" altLang="en-US" sz="3600" dirty="0">
                <a:latin typeface="方正粗黑宋简体" panose="02000000000000000000" charset="-122"/>
                <a:ea typeface="方正粗黑宋简体" panose="02000000000000000000" charset="-122"/>
              </a:rPr>
              <a:t>电子竞技</a:t>
            </a:r>
            <a:r>
              <a:rPr lang="en-US" altLang="zh-CN" sz="3600" dirty="0">
                <a:latin typeface="方正粗黑宋简体" panose="02000000000000000000" charset="-122"/>
                <a:ea typeface="方正粗黑宋简体" panose="02000000000000000000" charset="-122"/>
              </a:rPr>
              <a:t>—</a:t>
            </a:r>
            <a:r>
              <a:rPr lang="zh-CN" altLang="en-US" sz="3600" dirty="0">
                <a:latin typeface="方正粗黑宋简体" panose="02000000000000000000" charset="-122"/>
                <a:ea typeface="方正粗黑宋简体" panose="02000000000000000000" charset="-122"/>
              </a:rPr>
              <a:t>赛事体系</a:t>
            </a:r>
            <a:endParaRPr lang="zh-CN" sz="3600" dirty="0">
              <a:latin typeface="方正粗黑宋简体" panose="02000000000000000000" charset="-122"/>
              <a:ea typeface="方正粗黑宋简体" panose="02000000000000000000" charset="-122"/>
            </a:endParaRPr>
          </a:p>
        </p:txBody>
      </p:sp>
      <p:sp>
        <p:nvSpPr>
          <p:cNvPr id="11" name="文本框 10">
            <a:extLst>
              <a:ext uri="{FF2B5EF4-FFF2-40B4-BE49-F238E27FC236}">
                <a16:creationId xmlns:a16="http://schemas.microsoft.com/office/drawing/2014/main" id="{A6DFEF48-C0FF-70FD-66F9-5B70FCD1ADCC}"/>
              </a:ext>
            </a:extLst>
          </p:cNvPr>
          <p:cNvSpPr txBox="1"/>
          <p:nvPr/>
        </p:nvSpPr>
        <p:spPr>
          <a:xfrm>
            <a:off x="0" y="1682140"/>
            <a:ext cx="4785756" cy="5219506"/>
          </a:xfrm>
          <a:prstGeom prst="rect">
            <a:avLst/>
          </a:prstGeom>
          <a:noFill/>
          <a:ln>
            <a:solidFill>
              <a:schemeClr val="tx1">
                <a:lumMod val="50000"/>
                <a:lumOff val="50000"/>
              </a:schemeClr>
            </a:solidFill>
          </a:ln>
        </p:spPr>
        <p:txBody>
          <a:bodyPr wrap="square">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MOBA</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（multiplayer online battle arena）多人在线战术竞技游戏</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SPG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（sport game）体育竞技类游戏  FIFA NBA</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CCG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（collectible card game）或TCG（trading card game）卡牌游戏  </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FPS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（first personal shooting game），第一人称射击游戏</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TPS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（third personal shooting game），第三人称射击游戏</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6.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RPG</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（role-playing game）角色扮演类游戏</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7. </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RTS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（real-time strategy game），即时战略游戏《魔兽争霸》《星际争霸》</a:t>
            </a:r>
          </a:p>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玩家即时进行的战略建设，采集资源，将资源转化为生产单位和作战单位，并摧毁敌人基地的游戏</a:t>
            </a:r>
          </a:p>
        </p:txBody>
      </p:sp>
      <p:sp>
        <p:nvSpPr>
          <p:cNvPr id="12" name="文本框 11">
            <a:extLst>
              <a:ext uri="{FF2B5EF4-FFF2-40B4-BE49-F238E27FC236}">
                <a16:creationId xmlns:a16="http://schemas.microsoft.com/office/drawing/2014/main" id="{DA0F0674-0AA2-212D-DD79-F81CC657671F}"/>
              </a:ext>
            </a:extLst>
          </p:cNvPr>
          <p:cNvSpPr txBox="1"/>
          <p:nvPr/>
        </p:nvSpPr>
        <p:spPr>
          <a:xfrm>
            <a:off x="4908424" y="1710358"/>
            <a:ext cx="2996632" cy="3575146"/>
          </a:xfrm>
          <a:prstGeom prst="rect">
            <a:avLst/>
          </a:prstGeom>
          <a:noFill/>
          <a:ln>
            <a:solidFill>
              <a:schemeClr val="tx1">
                <a:lumMod val="50000"/>
                <a:lumOff val="50000"/>
              </a:schemeClr>
            </a:solidFill>
          </a:ln>
        </p:spPr>
        <p:txBody>
          <a:bodyPr wrap="square" rtlCol="0">
            <a:spAutoFit/>
          </a:bodyPr>
          <a:lstStyle/>
          <a:p>
            <a:pPr marL="285750" indent="-285750">
              <a:lnSpc>
                <a:spcPct val="150000"/>
              </a:lnSpc>
              <a:buFont typeface="Arial" panose="020B0604020202020204" pitchFamily="34" charset="0"/>
              <a:buChar cha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MOBA</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英雄联盟</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王者荣耀</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》《DOTA》</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100" dirty="0">
                <a:solidFill>
                  <a:schemeClr val="tx1">
                    <a:lumMod val="65000"/>
                    <a:lumOff val="35000"/>
                  </a:schemeClr>
                </a:solidFill>
                <a:latin typeface="微软雅黑" panose="020B0503020204020204" pitchFamily="34" charset="-122"/>
                <a:ea typeface="微软雅黑" panose="020B0503020204020204" pitchFamily="34" charset="-122"/>
              </a:rPr>
              <a:t>RTS</a:t>
            </a:r>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CCG/TCG</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炉石传说</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SPG</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 </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《FIFA Online 4》</a:t>
            </a:r>
          </a:p>
          <a:p>
            <a:pPr marL="285750" indent="-285750">
              <a:lnSpc>
                <a:spcPct val="150000"/>
              </a:lnSpc>
              <a:buFont typeface="Arial" panose="020B0604020202020204" pitchFamily="34" charset="0"/>
              <a:buChar cha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RTS+RPG</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梦三国</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2》</a:t>
            </a:r>
          </a:p>
          <a:p>
            <a:pPr marL="285750" indent="-285750">
              <a:lnSpc>
                <a:spcPct val="150000"/>
              </a:lnSpc>
              <a:buFont typeface="Arial" panose="020B0604020202020204" pitchFamily="34" charset="0"/>
              <a:buChar cha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TPS</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和平精英</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（“吃鸡”）</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3D</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格斗类：</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街霸</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5》</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剪去对角 12">
            <a:extLst>
              <a:ext uri="{FF2B5EF4-FFF2-40B4-BE49-F238E27FC236}">
                <a16:creationId xmlns:a16="http://schemas.microsoft.com/office/drawing/2014/main" id="{77082838-8182-BDA9-1098-E2DB0C68B528}"/>
              </a:ext>
            </a:extLst>
          </p:cNvPr>
          <p:cNvSpPr/>
          <p:nvPr/>
        </p:nvSpPr>
        <p:spPr>
          <a:xfrm>
            <a:off x="1223160" y="1118928"/>
            <a:ext cx="2006930" cy="473054"/>
          </a:xfrm>
          <a:prstGeom prst="snip2Diag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电子游戏</a:t>
            </a:r>
          </a:p>
        </p:txBody>
      </p:sp>
      <p:sp>
        <p:nvSpPr>
          <p:cNvPr id="14" name="矩形: 剪去对角 13">
            <a:extLst>
              <a:ext uri="{FF2B5EF4-FFF2-40B4-BE49-F238E27FC236}">
                <a16:creationId xmlns:a16="http://schemas.microsoft.com/office/drawing/2014/main" id="{FEB27387-E74B-AB67-B643-DEA0929A4F60}"/>
              </a:ext>
            </a:extLst>
          </p:cNvPr>
          <p:cNvSpPr/>
          <p:nvPr/>
        </p:nvSpPr>
        <p:spPr>
          <a:xfrm>
            <a:off x="5403275" y="1118928"/>
            <a:ext cx="2006930" cy="473054"/>
          </a:xfrm>
          <a:prstGeom prst="snip2Diag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电子竞技</a:t>
            </a:r>
          </a:p>
        </p:txBody>
      </p:sp>
      <p:sp>
        <p:nvSpPr>
          <p:cNvPr id="15" name="矩形: 剪去对角 14">
            <a:extLst>
              <a:ext uri="{FF2B5EF4-FFF2-40B4-BE49-F238E27FC236}">
                <a16:creationId xmlns:a16="http://schemas.microsoft.com/office/drawing/2014/main" id="{2A4C1DF0-CD71-443A-5326-9C72D3F439AB}"/>
              </a:ext>
            </a:extLst>
          </p:cNvPr>
          <p:cNvSpPr/>
          <p:nvPr/>
        </p:nvSpPr>
        <p:spPr>
          <a:xfrm>
            <a:off x="9330048" y="1141991"/>
            <a:ext cx="2006930" cy="473054"/>
          </a:xfrm>
          <a:prstGeom prst="snip2Diag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rPr>
              <a:t>赛事体系</a:t>
            </a:r>
          </a:p>
        </p:txBody>
      </p:sp>
      <p:sp>
        <p:nvSpPr>
          <p:cNvPr id="16" name="文本框 15">
            <a:extLst>
              <a:ext uri="{FF2B5EF4-FFF2-40B4-BE49-F238E27FC236}">
                <a16:creationId xmlns:a16="http://schemas.microsoft.com/office/drawing/2014/main" id="{5381E805-C29F-41FE-54BD-51BD12146FC7}"/>
              </a:ext>
            </a:extLst>
          </p:cNvPr>
          <p:cNvSpPr txBox="1"/>
          <p:nvPr/>
        </p:nvSpPr>
        <p:spPr>
          <a:xfrm>
            <a:off x="8027724" y="1733421"/>
            <a:ext cx="4334489" cy="5029390"/>
          </a:xfrm>
          <a:prstGeom prst="rect">
            <a:avLst/>
          </a:prstGeom>
          <a:noFill/>
          <a:ln>
            <a:solidFill>
              <a:schemeClr val="tx1">
                <a:lumMod val="50000"/>
                <a:lumOff val="50000"/>
              </a:schemeClr>
            </a:solidFill>
          </a:ln>
        </p:spPr>
        <p:txBody>
          <a:bodyPr wrap="square" rtlCol="0">
            <a:spAutoFit/>
          </a:bodyPr>
          <a:lstStyle/>
          <a:p>
            <a:pPr marL="285750" indent="-285750">
              <a:lnSpc>
                <a:spcPct val="150000"/>
              </a:lnSpc>
              <a:buFont typeface="Arial" panose="020B0604020202020204" pitchFamily="34" charset="0"/>
              <a:buChar cha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游戏类电竞：</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王者荣耀职业联赛等（</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KPL</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英雄联盟职业联赛等（</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LPL</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和平精英职业联赛等（</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PEL</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刀塔</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TI</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系列赛事、国际邀请赛等</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网易电竞</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NeXT X</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系列赛</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体育类电竞</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上海虚拟体育公开赛</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FIFA Online 4 S</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系列职业联赛</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    EA</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冠军杯（</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EACC</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800" b="1" dirty="0">
                <a:solidFill>
                  <a:schemeClr val="tx1">
                    <a:lumMod val="65000"/>
                    <a:lumOff val="35000"/>
                  </a:schemeClr>
                </a:solidFill>
                <a:latin typeface="微软雅黑" panose="020B0503020204020204" pitchFamily="34" charset="-122"/>
                <a:ea typeface="微软雅黑" panose="020B0503020204020204" pitchFamily="34" charset="-122"/>
              </a:rPr>
              <a:t>休闲类电竞（卡牌类）</a:t>
            </a:r>
            <a:endParaRPr lang="en-US" altLang="zh-CN" sz="18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炉石传说：炉石黄金公开赛，世锦赛</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8" name="直接连接符 17">
            <a:extLst>
              <a:ext uri="{FF2B5EF4-FFF2-40B4-BE49-F238E27FC236}">
                <a16:creationId xmlns:a16="http://schemas.microsoft.com/office/drawing/2014/main" id="{3EA7A816-1CAB-4621-7577-DE4C19C3B264}"/>
              </a:ext>
            </a:extLst>
          </p:cNvPr>
          <p:cNvCxnSpPr/>
          <p:nvPr/>
        </p:nvCxnSpPr>
        <p:spPr>
          <a:xfrm>
            <a:off x="3443844" y="13921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951FD1F-8D16-11E7-A1A4-D9402181B565}"/>
              </a:ext>
            </a:extLst>
          </p:cNvPr>
          <p:cNvCxnSpPr>
            <a:cxnSpLocks/>
          </p:cNvCxnSpPr>
          <p:nvPr/>
        </p:nvCxnSpPr>
        <p:spPr>
          <a:xfrm>
            <a:off x="3396343" y="1355455"/>
            <a:ext cx="1698171" cy="2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8557421-EA54-3FFE-6F4F-CEF73AF53F91}"/>
              </a:ext>
            </a:extLst>
          </p:cNvPr>
          <p:cNvCxnSpPr>
            <a:cxnSpLocks/>
          </p:cNvCxnSpPr>
          <p:nvPr/>
        </p:nvCxnSpPr>
        <p:spPr>
          <a:xfrm>
            <a:off x="7745587" y="1392102"/>
            <a:ext cx="1506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7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959551" y="340946"/>
            <a:ext cx="8159049" cy="963734"/>
            <a:chOff x="657210" y="372731"/>
            <a:chExt cx="8159049" cy="963734"/>
          </a:xfrm>
        </p:grpSpPr>
        <p:sp>
          <p:nvSpPr>
            <p:cNvPr id="32" name="文本框 31"/>
            <p:cNvSpPr txBox="1"/>
            <p:nvPr/>
          </p:nvSpPr>
          <p:spPr>
            <a:xfrm>
              <a:off x="657211" y="372731"/>
              <a:ext cx="2954655"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电竞赛事分类</a:t>
              </a:r>
              <a:endParaRPr lang="zh-CN" sz="3600" dirty="0">
                <a:latin typeface="方正粗黑宋简体" panose="02000000000000000000" charset="-122"/>
                <a:ea typeface="方正粗黑宋简体" panose="02000000000000000000" charset="-122"/>
              </a:endParaRPr>
            </a:p>
          </p:txBody>
        </p:sp>
        <p:sp>
          <p:nvSpPr>
            <p:cNvPr id="33" name="文本框 32"/>
            <p:cNvSpPr txBox="1"/>
            <p:nvPr/>
          </p:nvSpPr>
          <p:spPr>
            <a:xfrm>
              <a:off x="657210" y="936355"/>
              <a:ext cx="8159049" cy="400110"/>
            </a:xfrm>
            <a:prstGeom prst="rect">
              <a:avLst/>
            </a:prstGeom>
            <a:noFill/>
          </p:spPr>
          <p:txBody>
            <a:bodyPr wrap="square">
              <a:spAutoFit/>
            </a:bodyPr>
            <a:lstStyle/>
            <a:p>
              <a:r>
                <a:rPr lang="zh-CN" altLang="en-US" sz="2000" dirty="0">
                  <a:solidFill>
                    <a:schemeClr val="tx1">
                      <a:lumMod val="50000"/>
                      <a:lumOff val="50000"/>
                    </a:schemeClr>
                  </a:solidFill>
                  <a:latin typeface="方正粗黑宋简体" panose="02000000000000000000" charset="-122"/>
                  <a:ea typeface="方正粗黑宋简体" panose="02000000000000000000" charset="-122"/>
                </a:rPr>
                <a:t>按照主办方的不同分为第一方赛事、第三方赛事和第二方赛事</a:t>
              </a:r>
              <a:endParaRPr lang="zh-CN" sz="2000" dirty="0">
                <a:solidFill>
                  <a:schemeClr val="tx1">
                    <a:lumMod val="50000"/>
                    <a:lumOff val="50000"/>
                  </a:schemeClr>
                </a:solidFill>
                <a:latin typeface="方正粗黑宋简体" panose="02000000000000000000" charset="-122"/>
                <a:ea typeface="方正粗黑宋简体" panose="02000000000000000000" charset="-122"/>
              </a:endParaRPr>
            </a:p>
          </p:txBody>
        </p:sp>
      </p:grpSp>
      <p:pic>
        <p:nvPicPr>
          <p:cNvPr id="35" name="图片 34"/>
          <p:cNvPicPr>
            <a:picLocks noChangeAspect="1"/>
          </p:cNvPicPr>
          <p:nvPr/>
        </p:nvPicPr>
        <p:blipFill>
          <a:blip r:embed="rId3"/>
          <a:stretch>
            <a:fillRect/>
          </a:stretch>
        </p:blipFill>
        <p:spPr>
          <a:xfrm>
            <a:off x="9911444" y="545564"/>
            <a:ext cx="1836080" cy="512545"/>
          </a:xfrm>
          <a:prstGeom prst="rect">
            <a:avLst/>
          </a:prstGeom>
        </p:spPr>
      </p:pic>
      <p:grpSp>
        <p:nvGrpSpPr>
          <p:cNvPr id="84" name="组合 83"/>
          <p:cNvGrpSpPr/>
          <p:nvPr/>
        </p:nvGrpSpPr>
        <p:grpSpPr>
          <a:xfrm>
            <a:off x="791386" y="1900648"/>
            <a:ext cx="11207150" cy="4648602"/>
            <a:chOff x="1325563" y="1901825"/>
            <a:chExt cx="10143987" cy="4207614"/>
          </a:xfrm>
        </p:grpSpPr>
        <p:sp>
          <p:nvSpPr>
            <p:cNvPr id="85" name="오른쪽 화살표 216"/>
            <p:cNvSpPr>
              <a:spLocks noChangeArrowheads="1"/>
            </p:cNvSpPr>
            <p:nvPr/>
          </p:nvSpPr>
          <p:spPr>
            <a:xfrm>
              <a:off x="2781300" y="2509838"/>
              <a:ext cx="1785938" cy="1266825"/>
            </a:xfrm>
            <a:prstGeom prst="rightArrow">
              <a:avLst>
                <a:gd name="adj1" fmla="val 55935"/>
                <a:gd name="adj2" fmla="val 50001"/>
              </a:avLst>
            </a:prstGeom>
            <a:solidFill>
              <a:srgbClr val="9A0001"/>
            </a:solidFill>
            <a:ln>
              <a:noFill/>
            </a:ln>
          </p:spPr>
          <p:txBody>
            <a:bodyPr anchor="ctr"/>
            <a:lstStyle>
              <a:lvl1pPr lvl="0">
                <a:defRPr>
                  <a:solidFill>
                    <a:schemeClr val="tx1"/>
                  </a:solidFill>
                  <a:latin typeface="Calibri" panose="020F0502020204030204"/>
                  <a:ea typeface="宋体" panose="02010600030101010101" pitchFamily="2" charset="-122"/>
                </a:defRPr>
              </a:lvl1pPr>
              <a:lvl2pPr marL="742950" lvl="1" indent="-285750">
                <a:defRPr>
                  <a:solidFill>
                    <a:schemeClr val="tx1"/>
                  </a:solidFill>
                  <a:latin typeface="Calibri" panose="020F0502020204030204"/>
                  <a:ea typeface="宋体" panose="02010600030101010101" pitchFamily="2" charset="-122"/>
                </a:defRPr>
              </a:lvl2pPr>
              <a:lvl3pPr marL="1143000" lvl="2" indent="-228600">
                <a:defRPr>
                  <a:solidFill>
                    <a:schemeClr val="tx1"/>
                  </a:solidFill>
                  <a:latin typeface="Calibri" panose="020F0502020204030204"/>
                  <a:ea typeface="宋体" panose="02010600030101010101" pitchFamily="2" charset="-122"/>
                </a:defRPr>
              </a:lvl3pPr>
              <a:lvl4pPr marL="1600200" lvl="3" indent="-228600">
                <a:defRPr>
                  <a:solidFill>
                    <a:schemeClr val="tx1"/>
                  </a:solidFill>
                  <a:latin typeface="Calibri" panose="020F0502020204030204"/>
                  <a:ea typeface="宋体" panose="02010600030101010101" pitchFamily="2" charset="-122"/>
                </a:defRPr>
              </a:lvl4pPr>
              <a:lvl5pPr marL="2057400" lvl="4" indent="-228600">
                <a:defRPr>
                  <a:solidFill>
                    <a:schemeClr val="tx1"/>
                  </a:solidFill>
                  <a:latin typeface="Calibri" panose="020F0502020204030204"/>
                  <a:ea typeface="宋体" panose="02010600030101010101" pitchFamily="2" charset="-122"/>
                </a:defRPr>
              </a:lvl5pPr>
              <a:lvl6pPr marL="2514600" lvl="5"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ctr"/>
              <a:endParaRPr lang="ko-KR" sz="2400">
                <a:solidFill>
                  <a:srgbClr val="FFFFFF"/>
                </a:solidFill>
                <a:latin typeface="FZShengShiKaiShuS-EB-GB"/>
                <a:ea typeface="等线" panose="02010600030101010101" charset="-122"/>
              </a:endParaRPr>
            </a:p>
          </p:txBody>
        </p:sp>
        <p:sp>
          <p:nvSpPr>
            <p:cNvPr id="86" name="오른쪽 화살표 218"/>
            <p:cNvSpPr>
              <a:spLocks noChangeArrowheads="1"/>
            </p:cNvSpPr>
            <p:nvPr/>
          </p:nvSpPr>
          <p:spPr>
            <a:xfrm flipH="1">
              <a:off x="7758113" y="2553469"/>
              <a:ext cx="1893887" cy="1266825"/>
            </a:xfrm>
            <a:prstGeom prst="rightArrow">
              <a:avLst>
                <a:gd name="adj1" fmla="val 55935"/>
                <a:gd name="adj2" fmla="val 50068"/>
              </a:avLst>
            </a:prstGeom>
            <a:solidFill>
              <a:schemeClr val="tx1">
                <a:lumMod val="65000"/>
                <a:lumOff val="35000"/>
              </a:schemeClr>
            </a:solidFill>
            <a:ln>
              <a:noFill/>
            </a:ln>
          </p:spPr>
          <p:txBody>
            <a:bodyPr anchor="ctr"/>
            <a:lstStyle>
              <a:lvl1pPr lvl="0">
                <a:defRPr>
                  <a:solidFill>
                    <a:schemeClr val="tx1"/>
                  </a:solidFill>
                  <a:latin typeface="Calibri" panose="020F0502020204030204"/>
                  <a:ea typeface="宋体" panose="02010600030101010101" pitchFamily="2" charset="-122"/>
                </a:defRPr>
              </a:lvl1pPr>
              <a:lvl2pPr marL="742950" lvl="1" indent="-285750">
                <a:defRPr>
                  <a:solidFill>
                    <a:schemeClr val="tx1"/>
                  </a:solidFill>
                  <a:latin typeface="Calibri" panose="020F0502020204030204"/>
                  <a:ea typeface="宋体" panose="02010600030101010101" pitchFamily="2" charset="-122"/>
                </a:defRPr>
              </a:lvl2pPr>
              <a:lvl3pPr marL="1143000" lvl="2" indent="-228600">
                <a:defRPr>
                  <a:solidFill>
                    <a:schemeClr val="tx1"/>
                  </a:solidFill>
                  <a:latin typeface="Calibri" panose="020F0502020204030204"/>
                  <a:ea typeface="宋体" panose="02010600030101010101" pitchFamily="2" charset="-122"/>
                </a:defRPr>
              </a:lvl3pPr>
              <a:lvl4pPr marL="1600200" lvl="3" indent="-228600">
                <a:defRPr>
                  <a:solidFill>
                    <a:schemeClr val="tx1"/>
                  </a:solidFill>
                  <a:latin typeface="Calibri" panose="020F0502020204030204"/>
                  <a:ea typeface="宋体" panose="02010600030101010101" pitchFamily="2" charset="-122"/>
                </a:defRPr>
              </a:lvl4pPr>
              <a:lvl5pPr marL="2057400" lvl="4" indent="-228600">
                <a:defRPr>
                  <a:solidFill>
                    <a:schemeClr val="tx1"/>
                  </a:solidFill>
                  <a:latin typeface="Calibri" panose="020F0502020204030204"/>
                  <a:ea typeface="宋体" panose="02010600030101010101" pitchFamily="2" charset="-122"/>
                </a:defRPr>
              </a:lvl5pPr>
              <a:lvl6pPr marL="2514600" lvl="5"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ctr"/>
              <a:endParaRPr lang="ko-KR" sz="2400">
                <a:solidFill>
                  <a:srgbClr val="FFFFFF"/>
                </a:solidFill>
                <a:latin typeface="FZShengShiKaiShuS-EB-GB"/>
                <a:ea typeface="等线" panose="02010600030101010101" charset="-122"/>
              </a:endParaRPr>
            </a:p>
          </p:txBody>
        </p:sp>
        <p:sp>
          <p:nvSpPr>
            <p:cNvPr id="87" name="타원 219"/>
            <p:cNvSpPr>
              <a:spLocks noChangeArrowheads="1"/>
            </p:cNvSpPr>
            <p:nvPr/>
          </p:nvSpPr>
          <p:spPr>
            <a:xfrm>
              <a:off x="9420225" y="2485206"/>
              <a:ext cx="1273175" cy="1274763"/>
            </a:xfrm>
            <a:prstGeom prst="ellipse">
              <a:avLst/>
            </a:prstGeom>
            <a:solidFill>
              <a:schemeClr val="tx1">
                <a:lumMod val="65000"/>
                <a:lumOff val="35000"/>
              </a:schemeClr>
            </a:solidFill>
            <a:ln>
              <a:noFill/>
            </a:ln>
          </p:spPr>
          <p:txBody>
            <a:bodyPr anchor="ctr"/>
            <a:lstStyle>
              <a:lvl1pPr lvl="0">
                <a:defRPr>
                  <a:solidFill>
                    <a:schemeClr val="tx1"/>
                  </a:solidFill>
                  <a:latin typeface="Calibri" panose="020F0502020204030204"/>
                  <a:ea typeface="宋体" panose="02010600030101010101" pitchFamily="2" charset="-122"/>
                </a:defRPr>
              </a:lvl1pPr>
              <a:lvl2pPr marL="742950" lvl="1" indent="-285750">
                <a:defRPr>
                  <a:solidFill>
                    <a:schemeClr val="tx1"/>
                  </a:solidFill>
                  <a:latin typeface="Calibri" panose="020F0502020204030204"/>
                  <a:ea typeface="宋体" panose="02010600030101010101" pitchFamily="2" charset="-122"/>
                </a:defRPr>
              </a:lvl2pPr>
              <a:lvl3pPr marL="1143000" lvl="2" indent="-228600">
                <a:defRPr>
                  <a:solidFill>
                    <a:schemeClr val="tx1"/>
                  </a:solidFill>
                  <a:latin typeface="Calibri" panose="020F0502020204030204"/>
                  <a:ea typeface="宋体" panose="02010600030101010101" pitchFamily="2" charset="-122"/>
                </a:defRPr>
              </a:lvl3pPr>
              <a:lvl4pPr marL="1600200" lvl="3" indent="-228600">
                <a:defRPr>
                  <a:solidFill>
                    <a:schemeClr val="tx1"/>
                  </a:solidFill>
                  <a:latin typeface="Calibri" panose="020F0502020204030204"/>
                  <a:ea typeface="宋体" panose="02010600030101010101" pitchFamily="2" charset="-122"/>
                </a:defRPr>
              </a:lvl4pPr>
              <a:lvl5pPr marL="2057400" lvl="4" indent="-228600">
                <a:defRPr>
                  <a:solidFill>
                    <a:schemeClr val="tx1"/>
                  </a:solidFill>
                  <a:latin typeface="Calibri" panose="020F0502020204030204"/>
                  <a:ea typeface="宋体" panose="02010600030101010101" pitchFamily="2" charset="-122"/>
                </a:defRPr>
              </a:lvl5pPr>
              <a:lvl6pPr marL="2514600" lvl="5"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ctr"/>
              <a:endParaRPr lang="ko-KR" sz="2400">
                <a:solidFill>
                  <a:srgbClr val="FFFFFF"/>
                </a:solidFill>
                <a:latin typeface="FZShengShiKaiShuS-EB-GB"/>
                <a:ea typeface="等线" panose="02010600030101010101" charset="-122"/>
              </a:endParaRPr>
            </a:p>
          </p:txBody>
        </p:sp>
        <p:sp>
          <p:nvSpPr>
            <p:cNvPr id="88" name="막힌 원호 127"/>
            <p:cNvSpPr/>
            <p:nvPr/>
          </p:nvSpPr>
          <p:spPr>
            <a:xfrm rot="16200000">
              <a:off x="4937919" y="2012157"/>
              <a:ext cx="2370137" cy="2368550"/>
            </a:xfrm>
            <a:custGeom>
              <a:avLst/>
              <a:gdLst/>
              <a:ahLst/>
              <a:cxnLst/>
              <a:rect l="l" t="t" r="r" b="b"/>
              <a:pathLst>
                <a:path w="2370137" h="2368550">
                  <a:moveTo>
                    <a:pt x="0" y="1184274"/>
                  </a:moveTo>
                  <a:lnTo>
                    <a:pt x="0" y="1184274"/>
                  </a:lnTo>
                  <a:cubicBezTo>
                    <a:pt x="0" y="530217"/>
                    <a:pt x="530573" y="0"/>
                    <a:pt x="1185069" y="0"/>
                  </a:cubicBezTo>
                  <a:cubicBezTo>
                    <a:pt x="1839562" y="0"/>
                    <a:pt x="2370135" y="530216"/>
                    <a:pt x="2370136" y="1184273"/>
                  </a:cubicBezTo>
                  <a:lnTo>
                    <a:pt x="1910876" y="1184273"/>
                  </a:lnTo>
                  <a:lnTo>
                    <a:pt x="1910875" y="1184273"/>
                  </a:lnTo>
                  <a:cubicBezTo>
                    <a:pt x="1910874" y="783689"/>
                    <a:pt x="1585919" y="458953"/>
                    <a:pt x="1185069" y="458953"/>
                  </a:cubicBezTo>
                  <a:cubicBezTo>
                    <a:pt x="784217" y="458953"/>
                    <a:pt x="459261" y="783690"/>
                    <a:pt x="459261" y="1184274"/>
                  </a:cubicBezTo>
                  <a:lnTo>
                    <a:pt x="0" y="1184274"/>
                  </a:lnTo>
                  <a:close/>
                </a:path>
              </a:pathLst>
            </a:custGeom>
            <a:gradFill rotWithShape="1">
              <a:gsLst>
                <a:gs pos="0">
                  <a:srgbClr val="FFFFFF">
                    <a:alpha val="45000"/>
                  </a:srgbClr>
                </a:gs>
                <a:gs pos="50000">
                  <a:srgbClr val="FFFFFF">
                    <a:alpha val="22500"/>
                  </a:srgbClr>
                </a:gs>
                <a:gs pos="100000">
                  <a:srgbClr val="FFFFFF">
                    <a:alpha val="0"/>
                  </a:srgbClr>
                </a:gs>
              </a:gsLst>
              <a:lin ang="5400000" scaled="1"/>
            </a:gradFill>
            <a:ln>
              <a:noFill/>
            </a:ln>
          </p:spPr>
          <p:txBody>
            <a:bodyPr anchor="ctr"/>
            <a:lstStyle/>
            <a:p>
              <a:endParaRPr lang="zh-CN" sz="2400">
                <a:latin typeface="FZShengShiKaiShuS-EB-GB"/>
                <a:ea typeface="FZShengShiKaiShuS-EB-GB"/>
              </a:endParaRPr>
            </a:p>
          </p:txBody>
        </p:sp>
        <p:sp>
          <p:nvSpPr>
            <p:cNvPr id="89" name="타원 217"/>
            <p:cNvSpPr>
              <a:spLocks noChangeArrowheads="1"/>
            </p:cNvSpPr>
            <p:nvPr/>
          </p:nvSpPr>
          <p:spPr>
            <a:xfrm>
              <a:off x="1624013" y="2505075"/>
              <a:ext cx="1273175" cy="1274763"/>
            </a:xfrm>
            <a:prstGeom prst="ellipse">
              <a:avLst/>
            </a:prstGeom>
            <a:solidFill>
              <a:srgbClr val="9A0001"/>
            </a:solidFill>
            <a:ln>
              <a:noFill/>
            </a:ln>
          </p:spPr>
          <p:txBody>
            <a:bodyPr anchor="ctr"/>
            <a:lstStyle>
              <a:lvl1pPr lvl="0">
                <a:defRPr>
                  <a:solidFill>
                    <a:schemeClr val="tx1"/>
                  </a:solidFill>
                  <a:latin typeface="Calibri" panose="020F0502020204030204"/>
                  <a:ea typeface="宋体" panose="02010600030101010101" pitchFamily="2" charset="-122"/>
                </a:defRPr>
              </a:lvl1pPr>
              <a:lvl2pPr marL="742950" lvl="1" indent="-285750">
                <a:defRPr>
                  <a:solidFill>
                    <a:schemeClr val="tx1"/>
                  </a:solidFill>
                  <a:latin typeface="Calibri" panose="020F0502020204030204"/>
                  <a:ea typeface="宋体" panose="02010600030101010101" pitchFamily="2" charset="-122"/>
                </a:defRPr>
              </a:lvl2pPr>
              <a:lvl3pPr marL="1143000" lvl="2" indent="-228600">
                <a:defRPr>
                  <a:solidFill>
                    <a:schemeClr val="tx1"/>
                  </a:solidFill>
                  <a:latin typeface="Calibri" panose="020F0502020204030204"/>
                  <a:ea typeface="宋体" panose="02010600030101010101" pitchFamily="2" charset="-122"/>
                </a:defRPr>
              </a:lvl3pPr>
              <a:lvl4pPr marL="1600200" lvl="3" indent="-228600">
                <a:defRPr>
                  <a:solidFill>
                    <a:schemeClr val="tx1"/>
                  </a:solidFill>
                  <a:latin typeface="Calibri" panose="020F0502020204030204"/>
                  <a:ea typeface="宋体" panose="02010600030101010101" pitchFamily="2" charset="-122"/>
                </a:defRPr>
              </a:lvl4pPr>
              <a:lvl5pPr marL="2057400" lvl="4" indent="-228600">
                <a:defRPr>
                  <a:solidFill>
                    <a:schemeClr val="tx1"/>
                  </a:solidFill>
                  <a:latin typeface="Calibri" panose="020F0502020204030204"/>
                  <a:ea typeface="宋体" panose="02010600030101010101" pitchFamily="2" charset="-122"/>
                </a:defRPr>
              </a:lvl5pPr>
              <a:lvl6pPr marL="2514600" lvl="5"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ctr"/>
              <a:endParaRPr lang="ko-KR" sz="2400">
                <a:solidFill>
                  <a:srgbClr val="FFFFFF"/>
                </a:solidFill>
                <a:latin typeface="FZShengShiKaiShuS-EB-GB"/>
                <a:ea typeface="等线" panose="02010600030101010101" charset="-122"/>
              </a:endParaRPr>
            </a:p>
          </p:txBody>
        </p:sp>
        <p:sp>
          <p:nvSpPr>
            <p:cNvPr id="90" name="막힌 원호 225"/>
            <p:cNvSpPr/>
            <p:nvPr/>
          </p:nvSpPr>
          <p:spPr>
            <a:xfrm rot="5400000">
              <a:off x="4925218" y="1904207"/>
              <a:ext cx="2436813" cy="2444750"/>
            </a:xfrm>
            <a:custGeom>
              <a:avLst/>
              <a:gdLst/>
              <a:ahLst/>
              <a:cxnLst/>
              <a:rect l="l" t="t" r="r" b="b"/>
              <a:pathLst>
                <a:path w="2436813" h="2444750">
                  <a:moveTo>
                    <a:pt x="7" y="1226596"/>
                  </a:moveTo>
                  <a:lnTo>
                    <a:pt x="7" y="1226595"/>
                  </a:lnTo>
                  <a:cubicBezTo>
                    <a:pt x="2" y="1225189"/>
                    <a:pt x="0" y="1223781"/>
                    <a:pt x="0" y="1222375"/>
                  </a:cubicBezTo>
                  <a:cubicBezTo>
                    <a:pt x="0" y="547275"/>
                    <a:pt x="545499" y="0"/>
                    <a:pt x="1218407" y="0"/>
                  </a:cubicBezTo>
                  <a:cubicBezTo>
                    <a:pt x="1885901" y="0"/>
                    <a:pt x="2429132" y="538828"/>
                    <a:pt x="2436733" y="1208454"/>
                  </a:cubicBezTo>
                  <a:lnTo>
                    <a:pt x="1964657" y="1213848"/>
                  </a:lnTo>
                  <a:lnTo>
                    <a:pt x="1964656" y="1213848"/>
                  </a:lnTo>
                  <a:cubicBezTo>
                    <a:pt x="1960009" y="802882"/>
                    <a:pt x="1627266" y="472185"/>
                    <a:pt x="1218407" y="472185"/>
                  </a:cubicBezTo>
                  <a:cubicBezTo>
                    <a:pt x="806237" y="472185"/>
                    <a:pt x="472108" y="808056"/>
                    <a:pt x="472108" y="1222375"/>
                  </a:cubicBezTo>
                  <a:cubicBezTo>
                    <a:pt x="472108" y="1223236"/>
                    <a:pt x="472109" y="1224098"/>
                    <a:pt x="472112" y="1224961"/>
                  </a:cubicBezTo>
                  <a:lnTo>
                    <a:pt x="7" y="1226596"/>
                  </a:lnTo>
                  <a:close/>
                </a:path>
              </a:pathLst>
            </a:custGeom>
            <a:solidFill>
              <a:schemeClr val="tx1">
                <a:lumMod val="65000"/>
                <a:lumOff val="35000"/>
              </a:schemeClr>
            </a:solidFill>
            <a:ln>
              <a:noFill/>
            </a:ln>
          </p:spPr>
          <p:txBody>
            <a:bodyPr anchor="ctr"/>
            <a:lstStyle/>
            <a:p>
              <a:endParaRPr lang="zh-CN" sz="2400">
                <a:latin typeface="FZShengShiKaiShuS-EB-GB"/>
                <a:ea typeface="FZShengShiKaiShuS-EB-GB"/>
              </a:endParaRPr>
            </a:p>
          </p:txBody>
        </p:sp>
        <p:sp>
          <p:nvSpPr>
            <p:cNvPr id="91" name="막힌 원호 224"/>
            <p:cNvSpPr/>
            <p:nvPr/>
          </p:nvSpPr>
          <p:spPr>
            <a:xfrm rot="16200000">
              <a:off x="4925219" y="1901031"/>
              <a:ext cx="2444750" cy="2446338"/>
            </a:xfrm>
            <a:custGeom>
              <a:avLst/>
              <a:gdLst/>
              <a:ahLst/>
              <a:cxnLst/>
              <a:rect l="l" t="t" r="r" b="b"/>
              <a:pathLst>
                <a:path w="2444750" h="2446338">
                  <a:moveTo>
                    <a:pt x="132" y="1241162"/>
                  </a:moveTo>
                  <a:lnTo>
                    <a:pt x="132" y="1241161"/>
                  </a:lnTo>
                  <a:cubicBezTo>
                    <a:pt x="44" y="1235164"/>
                    <a:pt x="0" y="1229166"/>
                    <a:pt x="0" y="1223169"/>
                  </a:cubicBezTo>
                  <a:cubicBezTo>
                    <a:pt x="0" y="547631"/>
                    <a:pt x="547276" y="0"/>
                    <a:pt x="1222375" y="0"/>
                  </a:cubicBezTo>
                  <a:cubicBezTo>
                    <a:pt x="1895299" y="0"/>
                    <a:pt x="2441669" y="544239"/>
                    <a:pt x="2444737" y="1217592"/>
                  </a:cubicBezTo>
                  <a:lnTo>
                    <a:pt x="1971903" y="1219750"/>
                  </a:lnTo>
                  <a:lnTo>
                    <a:pt x="1971903" y="1219749"/>
                  </a:lnTo>
                  <a:cubicBezTo>
                    <a:pt x="1970022" y="806862"/>
                    <a:pt x="1634998" y="473146"/>
                    <a:pt x="1222376" y="473146"/>
                  </a:cubicBezTo>
                  <a:cubicBezTo>
                    <a:pt x="808418" y="473146"/>
                    <a:pt x="472841" y="808943"/>
                    <a:pt x="472841" y="1223169"/>
                  </a:cubicBezTo>
                  <a:cubicBezTo>
                    <a:pt x="472841" y="1226846"/>
                    <a:pt x="472868" y="1230524"/>
                    <a:pt x="472922" y="1234201"/>
                  </a:cubicBezTo>
                  <a:lnTo>
                    <a:pt x="132" y="1241162"/>
                  </a:lnTo>
                  <a:close/>
                </a:path>
              </a:pathLst>
            </a:custGeom>
            <a:solidFill>
              <a:srgbClr val="9A0001"/>
            </a:solidFill>
            <a:ln>
              <a:noFill/>
            </a:ln>
          </p:spPr>
          <p:txBody>
            <a:bodyPr anchor="ctr"/>
            <a:lstStyle/>
            <a:p>
              <a:endParaRPr lang="zh-CN" sz="2400">
                <a:latin typeface="FZShengShiKaiShuS-EB-GB"/>
                <a:ea typeface="FZShengShiKaiShuS-EB-GB"/>
              </a:endParaRPr>
            </a:p>
          </p:txBody>
        </p:sp>
        <p:sp>
          <p:nvSpPr>
            <p:cNvPr id="93" name="TextBox 13"/>
            <p:cNvSpPr txBox="1">
              <a:spLocks noChangeArrowheads="1"/>
            </p:cNvSpPr>
            <p:nvPr/>
          </p:nvSpPr>
          <p:spPr>
            <a:xfrm>
              <a:off x="1325563" y="4102921"/>
              <a:ext cx="3532186" cy="557159"/>
            </a:xfrm>
            <a:prstGeom prst="rect">
              <a:avLst/>
            </a:prstGeom>
            <a:solidFill>
              <a:srgbClr val="FFFFFF"/>
            </a:solidFill>
            <a:ln>
              <a:noFill/>
            </a:ln>
          </p:spPr>
          <p:txBody>
            <a:bodyPr wrap="square" lIns="0" tIns="0" rIns="0" bIns="0">
              <a:spAutoFit/>
            </a:bodyPr>
            <a:lstStyle>
              <a:lvl1pPr lvl="0" defTabSz="1216025">
                <a:defRPr>
                  <a:solidFill>
                    <a:schemeClr val="tx1"/>
                  </a:solidFill>
                  <a:latin typeface="Calibri" panose="020F0502020204030204"/>
                  <a:ea typeface="宋体" panose="02010600030101010101" pitchFamily="2" charset="-122"/>
                </a:defRPr>
              </a:lvl1pPr>
              <a:lvl2pPr marL="742950" lvl="1" indent="-285750" defTabSz="1216025">
                <a:defRPr>
                  <a:solidFill>
                    <a:schemeClr val="tx1"/>
                  </a:solidFill>
                  <a:latin typeface="Calibri" panose="020F0502020204030204"/>
                  <a:ea typeface="宋体" panose="02010600030101010101" pitchFamily="2" charset="-122"/>
                </a:defRPr>
              </a:lvl2pPr>
              <a:lvl3pPr marL="1143000" lvl="2" indent="-228600" defTabSz="1216025">
                <a:defRPr>
                  <a:solidFill>
                    <a:schemeClr val="tx1"/>
                  </a:solidFill>
                  <a:latin typeface="Calibri" panose="020F0502020204030204"/>
                  <a:ea typeface="宋体" panose="02010600030101010101" pitchFamily="2" charset="-122"/>
                </a:defRPr>
              </a:lvl3pPr>
              <a:lvl4pPr marL="1600200" lvl="3" indent="-228600" defTabSz="1216025">
                <a:defRPr>
                  <a:solidFill>
                    <a:schemeClr val="tx1"/>
                  </a:solidFill>
                  <a:latin typeface="Calibri" panose="020F0502020204030204"/>
                  <a:ea typeface="宋体" panose="02010600030101010101" pitchFamily="2" charset="-122"/>
                </a:defRPr>
              </a:lvl4pPr>
              <a:lvl5pPr marL="2057400" lvl="4" indent="-228600" defTabSz="1216025">
                <a:defRPr>
                  <a:solidFill>
                    <a:schemeClr val="tx1"/>
                  </a:solidFill>
                  <a:latin typeface="Calibri" panose="020F0502020204030204"/>
                  <a:ea typeface="宋体" panose="02010600030101010101"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r>
                <a:rPr lang="zh-CN" altLang="en-US" sz="2000" dirty="0">
                  <a:latin typeface="FZShengShiKaiShuS-EB-GB"/>
                  <a:ea typeface="FZShengShiKaiShuS-EB-GB"/>
                </a:rPr>
                <a:t>由赛事游戏项目的游戏研发商或者运营商举办的电子竞技相关赛事</a:t>
              </a:r>
              <a:endParaRPr lang="zh-CN" sz="2000" dirty="0">
                <a:latin typeface="FZShengShiKaiShuS-EB-GB"/>
                <a:ea typeface="FZShengShiKaiShuS-EB-GB"/>
              </a:endParaRPr>
            </a:p>
          </p:txBody>
        </p:sp>
        <p:sp>
          <p:nvSpPr>
            <p:cNvPr id="94" name="矩形 13"/>
            <p:cNvSpPr>
              <a:spLocks noChangeArrowheads="1"/>
            </p:cNvSpPr>
            <p:nvPr/>
          </p:nvSpPr>
          <p:spPr>
            <a:xfrm>
              <a:off x="7000592" y="4995121"/>
              <a:ext cx="4468958" cy="1114318"/>
            </a:xfrm>
            <a:prstGeom prst="rect">
              <a:avLst/>
            </a:prstGeom>
            <a:solidFill>
              <a:srgbClr val="FFFFFF"/>
            </a:solidFill>
            <a:ln>
              <a:noFill/>
            </a:ln>
          </p:spPr>
          <p:txBody>
            <a:bodyPr wrap="square" lIns="0" tIns="0" rIns="0" bIns="0">
              <a:spAutoFit/>
            </a:bodyPr>
            <a:lstStyle>
              <a:lvl1pPr lvl="0" defTabSz="1216025">
                <a:defRPr>
                  <a:solidFill>
                    <a:schemeClr val="tx1"/>
                  </a:solidFill>
                  <a:latin typeface="Calibri" panose="020F0502020204030204"/>
                  <a:ea typeface="宋体" panose="02010600030101010101" pitchFamily="2" charset="-122"/>
                </a:defRPr>
              </a:lvl1pPr>
              <a:lvl2pPr marL="742950" lvl="1" indent="-285750" defTabSz="1216025">
                <a:defRPr>
                  <a:solidFill>
                    <a:schemeClr val="tx1"/>
                  </a:solidFill>
                  <a:latin typeface="Calibri" panose="020F0502020204030204"/>
                  <a:ea typeface="宋体" panose="02010600030101010101" pitchFamily="2" charset="-122"/>
                </a:defRPr>
              </a:lvl2pPr>
              <a:lvl3pPr marL="1143000" lvl="2" indent="-228600" defTabSz="1216025">
                <a:defRPr>
                  <a:solidFill>
                    <a:schemeClr val="tx1"/>
                  </a:solidFill>
                  <a:latin typeface="Calibri" panose="020F0502020204030204"/>
                  <a:ea typeface="宋体" panose="02010600030101010101" pitchFamily="2" charset="-122"/>
                </a:defRPr>
              </a:lvl3pPr>
              <a:lvl4pPr marL="1600200" lvl="3" indent="-228600" defTabSz="1216025">
                <a:defRPr>
                  <a:solidFill>
                    <a:schemeClr val="tx1"/>
                  </a:solidFill>
                  <a:latin typeface="Calibri" panose="020F0502020204030204"/>
                  <a:ea typeface="宋体" panose="02010600030101010101" pitchFamily="2" charset="-122"/>
                </a:defRPr>
              </a:lvl4pPr>
              <a:lvl5pPr marL="2057400" lvl="4" indent="-228600" defTabSz="1216025">
                <a:defRPr>
                  <a:solidFill>
                    <a:schemeClr val="tx1"/>
                  </a:solidFill>
                  <a:latin typeface="Calibri" panose="020F0502020204030204"/>
                  <a:ea typeface="宋体" panose="02010600030101010101"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marL="342900" indent="-342900">
                <a:buFont typeface="Arial" panose="020B0604020202020204" pitchFamily="34" charset="0"/>
                <a:buChar char="•"/>
              </a:pPr>
              <a:r>
                <a:rPr lang="en-US" altLang="zh-CN" sz="2000" dirty="0">
                  <a:latin typeface="FZShengShiKaiShuS-EB-GB"/>
                </a:rPr>
                <a:t>WCG-</a:t>
              </a:r>
              <a:r>
                <a:rPr lang="zh-CN" altLang="en-US" sz="2000" dirty="0">
                  <a:latin typeface="FZShengShiKaiShuS-EB-GB"/>
                </a:rPr>
                <a:t>世界电子竞技大赛，</a:t>
              </a:r>
              <a:r>
                <a:rPr lang="en-US" altLang="zh-CN" sz="2000" dirty="0">
                  <a:latin typeface="FZShengShiKaiShuS-EB-GB"/>
                </a:rPr>
                <a:t>2000</a:t>
              </a:r>
              <a:r>
                <a:rPr lang="zh-CN" altLang="en-US" sz="2000" dirty="0">
                  <a:latin typeface="FZShengShiKaiShuS-EB-GB"/>
                </a:rPr>
                <a:t>年由</a:t>
              </a:r>
              <a:r>
                <a:rPr lang="zh-CN" altLang="en-US" sz="2000" dirty="0"/>
                <a:t>韩国国际电子营销公司主办</a:t>
              </a:r>
              <a:endParaRPr lang="en-US" altLang="zh-CN" sz="2000" dirty="0">
                <a:latin typeface="FZShengShiKaiShuS-EB-GB"/>
              </a:endParaRPr>
            </a:p>
            <a:p>
              <a:pPr marL="342900" indent="-342900">
                <a:buFont typeface="Arial" panose="020B0604020202020204" pitchFamily="34" charset="0"/>
                <a:buChar char="•"/>
              </a:pPr>
              <a:r>
                <a:rPr lang="en-US" altLang="zh-CN" sz="2000" dirty="0">
                  <a:latin typeface="FZShengShiKaiShuS-EB-GB"/>
                </a:rPr>
                <a:t>IEM-</a:t>
              </a:r>
              <a:r>
                <a:rPr lang="zh-CN" altLang="en-US" sz="2000" dirty="0">
                  <a:latin typeface="FZShengShiKaiShuS-EB-GB"/>
                </a:rPr>
                <a:t>英特尔极限大师赛是</a:t>
              </a:r>
              <a:r>
                <a:rPr lang="en-US" altLang="zh-CN" sz="2000" dirty="0">
                  <a:latin typeface="FZShengShiKaiShuS-EB-GB"/>
                </a:rPr>
                <a:t>Intel</a:t>
              </a:r>
              <a:r>
                <a:rPr lang="zh-CN" altLang="en-US" sz="2000" dirty="0">
                  <a:latin typeface="FZShengShiKaiShuS-EB-GB"/>
                </a:rPr>
                <a:t>赞助，</a:t>
              </a:r>
              <a:r>
                <a:rPr lang="en-US" altLang="zh-CN" sz="2000" dirty="0">
                  <a:latin typeface="FZShengShiKaiShuS-EB-GB"/>
                </a:rPr>
                <a:t>ESL</a:t>
              </a:r>
              <a:r>
                <a:rPr lang="zh-CN" altLang="en-US" sz="2000" dirty="0">
                  <a:latin typeface="FZShengShiKaiShuS-EB-GB"/>
                </a:rPr>
                <a:t>主办的极限大师赛（</a:t>
              </a:r>
              <a:r>
                <a:rPr lang="en-US" altLang="zh-CN" sz="2000" dirty="0">
                  <a:latin typeface="FZShengShiKaiShuS-EB-GB"/>
                </a:rPr>
                <a:t>LOL CS:GO </a:t>
              </a:r>
              <a:r>
                <a:rPr lang="zh-CN" altLang="en-US" sz="2000" dirty="0">
                  <a:latin typeface="FZShengShiKaiShuS-EB-GB"/>
                </a:rPr>
                <a:t>星际争霸）</a:t>
              </a:r>
              <a:endParaRPr lang="en-US" altLang="zh-CN" sz="2000" dirty="0">
                <a:latin typeface="FZShengShiKaiShuS-EB-GB"/>
              </a:endParaRPr>
            </a:p>
          </p:txBody>
        </p:sp>
        <p:sp>
          <p:nvSpPr>
            <p:cNvPr id="95" name="TextBox 13"/>
            <p:cNvSpPr txBox="1">
              <a:spLocks noChangeArrowheads="1"/>
            </p:cNvSpPr>
            <p:nvPr/>
          </p:nvSpPr>
          <p:spPr>
            <a:xfrm>
              <a:off x="7682326" y="3959759"/>
              <a:ext cx="3415468" cy="835738"/>
            </a:xfrm>
            <a:prstGeom prst="rect">
              <a:avLst/>
            </a:prstGeom>
            <a:solidFill>
              <a:srgbClr val="FFFFFF"/>
            </a:solidFill>
            <a:ln>
              <a:noFill/>
            </a:ln>
          </p:spPr>
          <p:txBody>
            <a:bodyPr wrap="square" lIns="0" tIns="0" rIns="0" bIns="0">
              <a:spAutoFit/>
            </a:bodyPr>
            <a:lstStyle>
              <a:lvl1pPr defTabSz="1216025">
                <a:defRPr sz="2000">
                  <a:latin typeface="FZShengShiKaiShuS-EB-GB"/>
                  <a:ea typeface="FZShengShiKaiShuS-EB-GB"/>
                </a:defRPr>
              </a:lvl1pPr>
              <a:lvl2pPr marL="742950" indent="-285750" defTabSz="1216025">
                <a:defRPr>
                  <a:latin typeface="Calibri" panose="020F0502020204030204"/>
                  <a:ea typeface="宋体" panose="02010600030101010101" pitchFamily="2" charset="-122"/>
                </a:defRPr>
              </a:lvl2pPr>
              <a:lvl3pPr marL="1143000" indent="-228600" defTabSz="1216025">
                <a:defRPr>
                  <a:latin typeface="Calibri" panose="020F0502020204030204"/>
                  <a:ea typeface="宋体" panose="02010600030101010101" pitchFamily="2" charset="-122"/>
                </a:defRPr>
              </a:lvl3pPr>
              <a:lvl4pPr marL="1600200" indent="-228600" defTabSz="1216025">
                <a:defRPr>
                  <a:latin typeface="Calibri" panose="020F0502020204030204"/>
                  <a:ea typeface="宋体" panose="02010600030101010101" pitchFamily="2" charset="-122"/>
                </a:defRPr>
              </a:lvl4pPr>
              <a:lvl5pPr marL="2057400" indent="-228600" defTabSz="1216025">
                <a:defRPr>
                  <a:latin typeface="Calibri" panose="020F0502020204030204"/>
                  <a:ea typeface="宋体" panose="02010600030101010101" pitchFamily="2" charset="-122"/>
                </a:defRPr>
              </a:lvl5pPr>
              <a:lvl6pPr marL="25146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6pPr>
              <a:lvl7pPr marL="29718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7pPr>
              <a:lvl8pPr marL="34290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8pPr>
              <a:lvl9pPr marL="38862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9pPr>
            </a:lstStyle>
            <a:p>
              <a:r>
                <a:rPr lang="zh-CN" altLang="en-US" dirty="0"/>
                <a:t>由赛事游戏项目的游戏研发商或者运营商之外的第三方组织所举办的电子竞技相关赛事。</a:t>
              </a:r>
            </a:p>
          </p:txBody>
        </p:sp>
        <p:sp>
          <p:nvSpPr>
            <p:cNvPr id="96" name="TextBox 13"/>
            <p:cNvSpPr txBox="1">
              <a:spLocks noChangeArrowheads="1"/>
            </p:cNvSpPr>
            <p:nvPr/>
          </p:nvSpPr>
          <p:spPr>
            <a:xfrm>
              <a:off x="1560512" y="3006725"/>
              <a:ext cx="2579689" cy="334295"/>
            </a:xfrm>
            <a:prstGeom prst="rect">
              <a:avLst/>
            </a:prstGeom>
            <a:noFill/>
            <a:ln>
              <a:noFill/>
            </a:ln>
          </p:spPr>
          <p:txBody>
            <a:bodyPr wrap="square" lIns="0" tIns="0" rIns="0" bIns="0">
              <a:spAutoFit/>
            </a:bodyPr>
            <a:lstStyle>
              <a:lvl1pPr lvl="0" defTabSz="1216025">
                <a:defRPr>
                  <a:solidFill>
                    <a:schemeClr val="tx1"/>
                  </a:solidFill>
                  <a:latin typeface="Calibri" panose="020F0502020204030204"/>
                  <a:ea typeface="宋体" panose="02010600030101010101" pitchFamily="2" charset="-122"/>
                </a:defRPr>
              </a:lvl1pPr>
              <a:lvl2pPr marL="742950" lvl="1" indent="-285750" defTabSz="1216025">
                <a:defRPr>
                  <a:solidFill>
                    <a:schemeClr val="tx1"/>
                  </a:solidFill>
                  <a:latin typeface="Calibri" panose="020F0502020204030204"/>
                  <a:ea typeface="宋体" panose="02010600030101010101" pitchFamily="2" charset="-122"/>
                </a:defRPr>
              </a:lvl2pPr>
              <a:lvl3pPr marL="1143000" lvl="2" indent="-228600" defTabSz="1216025">
                <a:defRPr>
                  <a:solidFill>
                    <a:schemeClr val="tx1"/>
                  </a:solidFill>
                  <a:latin typeface="Calibri" panose="020F0502020204030204"/>
                  <a:ea typeface="宋体" panose="02010600030101010101" pitchFamily="2" charset="-122"/>
                </a:defRPr>
              </a:lvl3pPr>
              <a:lvl4pPr marL="1600200" lvl="3" indent="-228600" defTabSz="1216025">
                <a:defRPr>
                  <a:solidFill>
                    <a:schemeClr val="tx1"/>
                  </a:solidFill>
                  <a:latin typeface="Calibri" panose="020F0502020204030204"/>
                  <a:ea typeface="宋体" panose="02010600030101010101" pitchFamily="2" charset="-122"/>
                </a:defRPr>
              </a:lvl4pPr>
              <a:lvl5pPr marL="2057400" lvl="4" indent="-228600" defTabSz="1216025">
                <a:defRPr>
                  <a:solidFill>
                    <a:schemeClr val="tx1"/>
                  </a:solidFill>
                  <a:latin typeface="Calibri" panose="020F0502020204030204"/>
                  <a:ea typeface="宋体" panose="02010600030101010101"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ctr"/>
              <a:r>
                <a:rPr lang="zh-CN" altLang="en-US" sz="2400" dirty="0">
                  <a:solidFill>
                    <a:schemeClr val="bg1"/>
                  </a:solidFill>
                  <a:latin typeface="FZShengShiKaiShuS-EB-GB"/>
                  <a:ea typeface="FZShengShiKaiShuS-EB-GB"/>
                </a:rPr>
                <a:t>第一方赛事</a:t>
              </a:r>
              <a:endParaRPr lang="zh-CN" sz="2400" dirty="0">
                <a:solidFill>
                  <a:schemeClr val="bg1"/>
                </a:solidFill>
                <a:latin typeface="FZShengShiKaiShuS-EB-GB"/>
                <a:ea typeface="FZShengShiKaiShuS-EB-GB"/>
              </a:endParaRPr>
            </a:p>
          </p:txBody>
        </p:sp>
        <p:sp>
          <p:nvSpPr>
            <p:cNvPr id="97" name="TextBox 13"/>
            <p:cNvSpPr txBox="1">
              <a:spLocks noChangeArrowheads="1"/>
            </p:cNvSpPr>
            <p:nvPr/>
          </p:nvSpPr>
          <p:spPr>
            <a:xfrm>
              <a:off x="8028278" y="3006725"/>
              <a:ext cx="2341480" cy="334295"/>
            </a:xfrm>
            <a:prstGeom prst="rect">
              <a:avLst/>
            </a:prstGeom>
            <a:noFill/>
            <a:ln>
              <a:noFill/>
            </a:ln>
          </p:spPr>
          <p:txBody>
            <a:bodyPr wrap="square" lIns="0" tIns="0" rIns="0" bIns="0">
              <a:spAutoFit/>
            </a:bodyPr>
            <a:lstStyle>
              <a:lvl1pPr lvl="0" defTabSz="1216025">
                <a:defRPr>
                  <a:solidFill>
                    <a:schemeClr val="tx1"/>
                  </a:solidFill>
                  <a:latin typeface="Calibri" panose="020F0502020204030204"/>
                  <a:ea typeface="宋体" panose="02010600030101010101" pitchFamily="2" charset="-122"/>
                </a:defRPr>
              </a:lvl1pPr>
              <a:lvl2pPr marL="742950" lvl="1" indent="-285750" defTabSz="1216025">
                <a:defRPr>
                  <a:solidFill>
                    <a:schemeClr val="tx1"/>
                  </a:solidFill>
                  <a:latin typeface="Calibri" panose="020F0502020204030204"/>
                  <a:ea typeface="宋体" panose="02010600030101010101" pitchFamily="2" charset="-122"/>
                </a:defRPr>
              </a:lvl2pPr>
              <a:lvl3pPr marL="1143000" lvl="2" indent="-228600" defTabSz="1216025">
                <a:defRPr>
                  <a:solidFill>
                    <a:schemeClr val="tx1"/>
                  </a:solidFill>
                  <a:latin typeface="Calibri" panose="020F0502020204030204"/>
                  <a:ea typeface="宋体" panose="02010600030101010101" pitchFamily="2" charset="-122"/>
                </a:defRPr>
              </a:lvl3pPr>
              <a:lvl4pPr marL="1600200" lvl="3" indent="-228600" defTabSz="1216025">
                <a:defRPr>
                  <a:solidFill>
                    <a:schemeClr val="tx1"/>
                  </a:solidFill>
                  <a:latin typeface="Calibri" panose="020F0502020204030204"/>
                  <a:ea typeface="宋体" panose="02010600030101010101" pitchFamily="2" charset="-122"/>
                </a:defRPr>
              </a:lvl4pPr>
              <a:lvl5pPr marL="2057400" lvl="4" indent="-228600" defTabSz="1216025">
                <a:defRPr>
                  <a:solidFill>
                    <a:schemeClr val="tx1"/>
                  </a:solidFill>
                  <a:latin typeface="Calibri" panose="020F0502020204030204"/>
                  <a:ea typeface="宋体" panose="02010600030101010101"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r"/>
              <a:r>
                <a:rPr lang="zh-CN" altLang="en-US" sz="2400" dirty="0">
                  <a:solidFill>
                    <a:schemeClr val="bg1"/>
                  </a:solidFill>
                  <a:latin typeface="FZShengShiKaiShuS-EB-GB"/>
                  <a:ea typeface="FZShengShiKaiShuS-EB-GB"/>
                </a:rPr>
                <a:t>第三方赛事</a:t>
              </a:r>
              <a:endParaRPr lang="zh-CN" sz="2400" dirty="0">
                <a:solidFill>
                  <a:schemeClr val="bg1"/>
                </a:solidFill>
                <a:latin typeface="FZShengShiKaiShuS-EB-GB"/>
                <a:ea typeface="FZShengShiKaiShuS-EB-GB"/>
              </a:endParaRPr>
            </a:p>
          </p:txBody>
        </p:sp>
        <p:sp>
          <p:nvSpPr>
            <p:cNvPr id="98" name="TextBox 13"/>
            <p:cNvSpPr txBox="1">
              <a:spLocks noChangeArrowheads="1"/>
            </p:cNvSpPr>
            <p:nvPr/>
          </p:nvSpPr>
          <p:spPr>
            <a:xfrm>
              <a:off x="5475285" y="2813596"/>
              <a:ext cx="1373188" cy="668591"/>
            </a:xfrm>
            <a:prstGeom prst="rect">
              <a:avLst/>
            </a:prstGeom>
            <a:noFill/>
            <a:ln>
              <a:noFill/>
            </a:ln>
          </p:spPr>
          <p:txBody>
            <a:bodyPr lIns="0" tIns="0" rIns="0" bIns="0">
              <a:spAutoFit/>
            </a:bodyPr>
            <a:lstStyle>
              <a:lvl1pPr lvl="0" defTabSz="1216025">
                <a:defRPr>
                  <a:solidFill>
                    <a:schemeClr val="tx1"/>
                  </a:solidFill>
                  <a:latin typeface="Calibri" panose="020F0502020204030204"/>
                  <a:ea typeface="宋体" panose="02010600030101010101" pitchFamily="2" charset="-122"/>
                </a:defRPr>
              </a:lvl1pPr>
              <a:lvl2pPr marL="742950" lvl="1" indent="-285750" defTabSz="1216025">
                <a:defRPr>
                  <a:solidFill>
                    <a:schemeClr val="tx1"/>
                  </a:solidFill>
                  <a:latin typeface="Calibri" panose="020F0502020204030204"/>
                  <a:ea typeface="宋体" panose="02010600030101010101" pitchFamily="2" charset="-122"/>
                </a:defRPr>
              </a:lvl2pPr>
              <a:lvl3pPr marL="1143000" lvl="2" indent="-228600" defTabSz="1216025">
                <a:defRPr>
                  <a:solidFill>
                    <a:schemeClr val="tx1"/>
                  </a:solidFill>
                  <a:latin typeface="Calibri" panose="020F0502020204030204"/>
                  <a:ea typeface="宋体" panose="02010600030101010101" pitchFamily="2" charset="-122"/>
                </a:defRPr>
              </a:lvl3pPr>
              <a:lvl4pPr marL="1600200" lvl="3" indent="-228600" defTabSz="1216025">
                <a:defRPr>
                  <a:solidFill>
                    <a:schemeClr val="tx1"/>
                  </a:solidFill>
                  <a:latin typeface="Calibri" panose="020F0502020204030204"/>
                  <a:ea typeface="宋体" panose="02010600030101010101" pitchFamily="2" charset="-122"/>
                </a:defRPr>
              </a:lvl4pPr>
              <a:lvl5pPr marL="2057400" lvl="4" indent="-228600" defTabSz="1216025">
                <a:defRPr>
                  <a:solidFill>
                    <a:schemeClr val="tx1"/>
                  </a:solidFill>
                  <a:latin typeface="Calibri" panose="020F0502020204030204"/>
                  <a:ea typeface="宋体" panose="02010600030101010101" pitchFamily="2" charset="-122"/>
                </a:defRPr>
              </a:lvl5pPr>
              <a:lvl6pPr marL="2514600" lvl="5"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6pPr>
              <a:lvl7pPr marL="2971800" lvl="6"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7pPr>
              <a:lvl8pPr marL="3429000" lvl="7"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8pPr>
              <a:lvl9pPr marL="3886200" lvl="8" indent="-228600" defTabSz="1216025">
                <a:spcBef>
                  <a:spcPct val="0"/>
                </a:spcBef>
                <a:spcAft>
                  <a:spcPct val="0"/>
                </a:spcAft>
                <a:buFont typeface="Arial" panose="020B0604020202020204" pitchFamily="34" charset="0"/>
                <a:defRPr>
                  <a:solidFill>
                    <a:schemeClr val="tx1"/>
                  </a:solidFill>
                  <a:latin typeface="Calibri" panose="020F0502020204030204"/>
                  <a:ea typeface="宋体" panose="02010600030101010101" pitchFamily="2" charset="-122"/>
                </a:defRPr>
              </a:lvl9pPr>
            </a:lstStyle>
            <a:p>
              <a:pPr algn="ctr"/>
              <a:r>
                <a:rPr lang="zh-CN" altLang="en-US" sz="2400" dirty="0">
                  <a:latin typeface="FZShengShiKaiShuS-EB-GB"/>
                  <a:ea typeface="FZShengShiKaiShuS-EB-GB"/>
                </a:rPr>
                <a:t>主办方的不同</a:t>
              </a:r>
              <a:endParaRPr lang="zh-CN" sz="2400" dirty="0">
                <a:latin typeface="FZShengShiKaiShuS-EB-GB"/>
                <a:ea typeface="FZShengShiKaiShuS-EB-GB"/>
              </a:endParaRPr>
            </a:p>
          </p:txBody>
        </p:sp>
      </p:grpSp>
      <p:sp>
        <p:nvSpPr>
          <p:cNvPr id="23" name="矩形 22"/>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25" name="矩形 24"/>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
        <p:nvSpPr>
          <p:cNvPr id="3" name="文本框 2">
            <a:extLst>
              <a:ext uri="{FF2B5EF4-FFF2-40B4-BE49-F238E27FC236}">
                <a16:creationId xmlns:a16="http://schemas.microsoft.com/office/drawing/2014/main" id="{DC400EB8-C141-84C1-251A-72C9F6B21F6B}"/>
              </a:ext>
            </a:extLst>
          </p:cNvPr>
          <p:cNvSpPr txBox="1"/>
          <p:nvPr/>
        </p:nvSpPr>
        <p:spPr>
          <a:xfrm>
            <a:off x="1852623" y="1510162"/>
            <a:ext cx="8477984" cy="307777"/>
          </a:xfrm>
          <a:prstGeom prst="rect">
            <a:avLst/>
          </a:prstGeom>
          <a:solidFill>
            <a:srgbClr val="FFFFFF"/>
          </a:solidFill>
          <a:ln>
            <a:noFill/>
          </a:ln>
        </p:spPr>
        <p:txBody>
          <a:bodyPr wrap="square" lIns="0" tIns="0" rIns="0" bIns="0">
            <a:spAutoFit/>
          </a:bodyPr>
          <a:lstStyle>
            <a:lvl1pPr defTabSz="1216025">
              <a:defRPr sz="2000">
                <a:latin typeface="FZShengShiKaiShuS-EB-GB"/>
                <a:ea typeface="FZShengShiKaiShuS-EB-GB"/>
              </a:defRPr>
            </a:lvl1pPr>
            <a:lvl2pPr marL="742950" indent="-285750" defTabSz="1216025">
              <a:defRPr>
                <a:latin typeface="Calibri" panose="020F0502020204030204"/>
                <a:ea typeface="宋体" panose="02010600030101010101" pitchFamily="2" charset="-122"/>
              </a:defRPr>
            </a:lvl2pPr>
            <a:lvl3pPr marL="1143000" indent="-228600" defTabSz="1216025">
              <a:defRPr>
                <a:latin typeface="Calibri" panose="020F0502020204030204"/>
                <a:ea typeface="宋体" panose="02010600030101010101" pitchFamily="2" charset="-122"/>
              </a:defRPr>
            </a:lvl3pPr>
            <a:lvl4pPr marL="1600200" indent="-228600" defTabSz="1216025">
              <a:defRPr>
                <a:latin typeface="Calibri" panose="020F0502020204030204"/>
                <a:ea typeface="宋体" panose="02010600030101010101" pitchFamily="2" charset="-122"/>
              </a:defRPr>
            </a:lvl4pPr>
            <a:lvl5pPr marL="2057400" indent="-228600" defTabSz="1216025">
              <a:defRPr>
                <a:latin typeface="Calibri" panose="020F0502020204030204"/>
                <a:ea typeface="宋体" panose="02010600030101010101" pitchFamily="2" charset="-122"/>
              </a:defRPr>
            </a:lvl5pPr>
            <a:lvl6pPr marL="25146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6pPr>
            <a:lvl7pPr marL="29718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7pPr>
            <a:lvl8pPr marL="34290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8pPr>
            <a:lvl9pPr marL="3886200" indent="-228600" defTabSz="1216025">
              <a:spcBef>
                <a:spcPct val="0"/>
              </a:spcBef>
              <a:spcAft>
                <a:spcPct val="0"/>
              </a:spcAft>
              <a:buFont typeface="Arial" panose="020B0604020202020204" pitchFamily="34" charset="0"/>
              <a:defRPr>
                <a:latin typeface="Calibri" panose="020F0502020204030204"/>
                <a:ea typeface="宋体" panose="02010600030101010101" pitchFamily="2" charset="-122"/>
              </a:defRPr>
            </a:lvl9pPr>
          </a:lstStyle>
          <a:p>
            <a:r>
              <a:rPr lang="zh-CN" altLang="en-US" dirty="0"/>
              <a:t>第二方赛事：由</a:t>
            </a:r>
            <a:r>
              <a:rPr lang="zh-CN" altLang="en-US" u="sng" dirty="0"/>
              <a:t>赛事游戏项目爱好者</a:t>
            </a:r>
            <a:r>
              <a:rPr lang="zh-CN" altLang="en-US" dirty="0"/>
              <a:t>自发举办的电子竞技相关赛事（非盈利）</a:t>
            </a:r>
          </a:p>
        </p:txBody>
      </p:sp>
      <p:pic>
        <p:nvPicPr>
          <p:cNvPr id="5" name="图片 4">
            <a:extLst>
              <a:ext uri="{FF2B5EF4-FFF2-40B4-BE49-F238E27FC236}">
                <a16:creationId xmlns:a16="http://schemas.microsoft.com/office/drawing/2014/main" id="{DFF6DB46-A8D8-3EA0-6E57-E255C7D45F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5132" y="5173144"/>
            <a:ext cx="1809125" cy="787196"/>
          </a:xfrm>
          <a:prstGeom prst="rect">
            <a:avLst/>
          </a:prstGeom>
        </p:spPr>
      </p:pic>
      <p:pic>
        <p:nvPicPr>
          <p:cNvPr id="7" name="图片 6">
            <a:extLst>
              <a:ext uri="{FF2B5EF4-FFF2-40B4-BE49-F238E27FC236}">
                <a16:creationId xmlns:a16="http://schemas.microsoft.com/office/drawing/2014/main" id="{5B70812B-29AF-0843-3176-23A279C584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5873" y="5172951"/>
            <a:ext cx="1376668" cy="9939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73F8752-462B-AEF6-7714-2800D8898284}"/>
              </a:ext>
            </a:extLst>
          </p:cNvPr>
          <p:cNvPicPr>
            <a:picLocks noChangeAspect="1"/>
          </p:cNvPicPr>
          <p:nvPr/>
        </p:nvPicPr>
        <p:blipFill>
          <a:blip r:embed="rId2"/>
          <a:stretch>
            <a:fillRect/>
          </a:stretch>
        </p:blipFill>
        <p:spPr>
          <a:xfrm>
            <a:off x="1047477" y="987277"/>
            <a:ext cx="10485816" cy="5953430"/>
          </a:xfrm>
          <a:prstGeom prst="rect">
            <a:avLst/>
          </a:prstGeom>
        </p:spPr>
      </p:pic>
      <p:grpSp>
        <p:nvGrpSpPr>
          <p:cNvPr id="9" name="组合 8">
            <a:extLst>
              <a:ext uri="{FF2B5EF4-FFF2-40B4-BE49-F238E27FC236}">
                <a16:creationId xmlns:a16="http://schemas.microsoft.com/office/drawing/2014/main" id="{341A6C9E-1030-BAB1-E199-6224D4A177B3}"/>
              </a:ext>
            </a:extLst>
          </p:cNvPr>
          <p:cNvGrpSpPr/>
          <p:nvPr/>
        </p:nvGrpSpPr>
        <p:grpSpPr>
          <a:xfrm>
            <a:off x="959551" y="340946"/>
            <a:ext cx="8159049" cy="963734"/>
            <a:chOff x="657210" y="372731"/>
            <a:chExt cx="8159049" cy="963734"/>
          </a:xfrm>
        </p:grpSpPr>
        <p:sp>
          <p:nvSpPr>
            <p:cNvPr id="10" name="文本框 9">
              <a:extLst>
                <a:ext uri="{FF2B5EF4-FFF2-40B4-BE49-F238E27FC236}">
                  <a16:creationId xmlns:a16="http://schemas.microsoft.com/office/drawing/2014/main" id="{84F04768-085B-ADC8-70B0-4C1BBAAE4C45}"/>
                </a:ext>
              </a:extLst>
            </p:cNvPr>
            <p:cNvSpPr txBox="1"/>
            <p:nvPr/>
          </p:nvSpPr>
          <p:spPr>
            <a:xfrm>
              <a:off x="657211" y="372731"/>
              <a:ext cx="5262979"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当前电子竞技发展的格局</a:t>
              </a:r>
              <a:endParaRPr lang="zh-CN" sz="3600" dirty="0">
                <a:latin typeface="方正粗黑宋简体" panose="02000000000000000000" charset="-122"/>
                <a:ea typeface="方正粗黑宋简体" panose="02000000000000000000" charset="-122"/>
              </a:endParaRPr>
            </a:p>
          </p:txBody>
        </p:sp>
        <p:sp>
          <p:nvSpPr>
            <p:cNvPr id="11" name="文本框 10">
              <a:extLst>
                <a:ext uri="{FF2B5EF4-FFF2-40B4-BE49-F238E27FC236}">
                  <a16:creationId xmlns:a16="http://schemas.microsoft.com/office/drawing/2014/main" id="{15F90C84-580F-A118-1CE1-D6C1C92716D9}"/>
                </a:ext>
              </a:extLst>
            </p:cNvPr>
            <p:cNvSpPr txBox="1"/>
            <p:nvPr/>
          </p:nvSpPr>
          <p:spPr>
            <a:xfrm>
              <a:off x="657210" y="936355"/>
              <a:ext cx="8159049" cy="400110"/>
            </a:xfrm>
            <a:prstGeom prst="rect">
              <a:avLst/>
            </a:prstGeom>
            <a:noFill/>
          </p:spPr>
          <p:txBody>
            <a:bodyPr wrap="square">
              <a:spAutoFit/>
            </a:bodyPr>
            <a:lstStyle/>
            <a:p>
              <a:endParaRPr lang="zh-CN" sz="2000" dirty="0">
                <a:solidFill>
                  <a:schemeClr val="tx1">
                    <a:lumMod val="50000"/>
                    <a:lumOff val="50000"/>
                  </a:schemeClr>
                </a:solidFill>
                <a:latin typeface="方正粗黑宋简体" panose="02000000000000000000" charset="-122"/>
                <a:ea typeface="方正粗黑宋简体" panose="02000000000000000000" charset="-122"/>
              </a:endParaRPr>
            </a:p>
          </p:txBody>
        </p:sp>
      </p:grpSp>
      <p:pic>
        <p:nvPicPr>
          <p:cNvPr id="12" name="图片 11">
            <a:extLst>
              <a:ext uri="{FF2B5EF4-FFF2-40B4-BE49-F238E27FC236}">
                <a16:creationId xmlns:a16="http://schemas.microsoft.com/office/drawing/2014/main" id="{1A8F2373-8D85-34E0-B05D-2C9902AEB25E}"/>
              </a:ext>
            </a:extLst>
          </p:cNvPr>
          <p:cNvPicPr>
            <a:picLocks noChangeAspect="1"/>
          </p:cNvPicPr>
          <p:nvPr/>
        </p:nvPicPr>
        <p:blipFill>
          <a:blip r:embed="rId3"/>
          <a:stretch>
            <a:fillRect/>
          </a:stretch>
        </p:blipFill>
        <p:spPr>
          <a:xfrm>
            <a:off x="9911444" y="545564"/>
            <a:ext cx="1836080" cy="512545"/>
          </a:xfrm>
          <a:prstGeom prst="rect">
            <a:avLst/>
          </a:prstGeom>
        </p:spPr>
      </p:pic>
      <p:sp>
        <p:nvSpPr>
          <p:cNvPr id="13" name="矩形 12">
            <a:extLst>
              <a:ext uri="{FF2B5EF4-FFF2-40B4-BE49-F238E27FC236}">
                <a16:creationId xmlns:a16="http://schemas.microsoft.com/office/drawing/2014/main" id="{71BAB715-5B74-4933-9DB7-89637444D7F5}"/>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4" name="矩形 13">
            <a:extLst>
              <a:ext uri="{FF2B5EF4-FFF2-40B4-BE49-F238E27FC236}">
                <a16:creationId xmlns:a16="http://schemas.microsoft.com/office/drawing/2014/main" id="{526D5ECB-3902-BA85-A749-BE2B20DD670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Tree>
    <p:extLst>
      <p:ext uri="{BB962C8B-B14F-4D97-AF65-F5344CB8AC3E}">
        <p14:creationId xmlns:p14="http://schemas.microsoft.com/office/powerpoint/2010/main" val="3252457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73F8752-462B-AEF6-7714-2800D8898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71174" y="1077945"/>
            <a:ext cx="10038421" cy="5772092"/>
          </a:xfrm>
          <a:prstGeom prst="rect">
            <a:avLst/>
          </a:prstGeom>
        </p:spPr>
      </p:pic>
      <p:grpSp>
        <p:nvGrpSpPr>
          <p:cNvPr id="9" name="组合 8">
            <a:extLst>
              <a:ext uri="{FF2B5EF4-FFF2-40B4-BE49-F238E27FC236}">
                <a16:creationId xmlns:a16="http://schemas.microsoft.com/office/drawing/2014/main" id="{341A6C9E-1030-BAB1-E199-6224D4A177B3}"/>
              </a:ext>
            </a:extLst>
          </p:cNvPr>
          <p:cNvGrpSpPr/>
          <p:nvPr/>
        </p:nvGrpSpPr>
        <p:grpSpPr>
          <a:xfrm>
            <a:off x="959551" y="340946"/>
            <a:ext cx="8159049" cy="963734"/>
            <a:chOff x="657210" y="372731"/>
            <a:chExt cx="8159049" cy="963734"/>
          </a:xfrm>
        </p:grpSpPr>
        <p:sp>
          <p:nvSpPr>
            <p:cNvPr id="10" name="文本框 9">
              <a:extLst>
                <a:ext uri="{FF2B5EF4-FFF2-40B4-BE49-F238E27FC236}">
                  <a16:creationId xmlns:a16="http://schemas.microsoft.com/office/drawing/2014/main" id="{84F04768-085B-ADC8-70B0-4C1BBAAE4C45}"/>
                </a:ext>
              </a:extLst>
            </p:cNvPr>
            <p:cNvSpPr txBox="1"/>
            <p:nvPr/>
          </p:nvSpPr>
          <p:spPr>
            <a:xfrm>
              <a:off x="657211" y="372731"/>
              <a:ext cx="5262979"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当前电子竞技发展的格局</a:t>
              </a:r>
              <a:endParaRPr lang="zh-CN" sz="3600" dirty="0">
                <a:latin typeface="方正粗黑宋简体" panose="02000000000000000000" charset="-122"/>
                <a:ea typeface="方正粗黑宋简体" panose="02000000000000000000" charset="-122"/>
              </a:endParaRPr>
            </a:p>
          </p:txBody>
        </p:sp>
        <p:sp>
          <p:nvSpPr>
            <p:cNvPr id="11" name="文本框 10">
              <a:extLst>
                <a:ext uri="{FF2B5EF4-FFF2-40B4-BE49-F238E27FC236}">
                  <a16:creationId xmlns:a16="http://schemas.microsoft.com/office/drawing/2014/main" id="{15F90C84-580F-A118-1CE1-D6C1C92716D9}"/>
                </a:ext>
              </a:extLst>
            </p:cNvPr>
            <p:cNvSpPr txBox="1"/>
            <p:nvPr/>
          </p:nvSpPr>
          <p:spPr>
            <a:xfrm>
              <a:off x="657210" y="936355"/>
              <a:ext cx="8159049" cy="400110"/>
            </a:xfrm>
            <a:prstGeom prst="rect">
              <a:avLst/>
            </a:prstGeom>
            <a:noFill/>
          </p:spPr>
          <p:txBody>
            <a:bodyPr wrap="square">
              <a:spAutoFit/>
            </a:bodyPr>
            <a:lstStyle/>
            <a:p>
              <a:endParaRPr lang="zh-CN" sz="2000" dirty="0">
                <a:solidFill>
                  <a:schemeClr val="tx1">
                    <a:lumMod val="50000"/>
                    <a:lumOff val="50000"/>
                  </a:schemeClr>
                </a:solidFill>
                <a:latin typeface="方正粗黑宋简体" panose="02000000000000000000" charset="-122"/>
                <a:ea typeface="方正粗黑宋简体" panose="02000000000000000000" charset="-122"/>
              </a:endParaRPr>
            </a:p>
          </p:txBody>
        </p:sp>
      </p:grpSp>
      <p:pic>
        <p:nvPicPr>
          <p:cNvPr id="12" name="图片 11">
            <a:extLst>
              <a:ext uri="{FF2B5EF4-FFF2-40B4-BE49-F238E27FC236}">
                <a16:creationId xmlns:a16="http://schemas.microsoft.com/office/drawing/2014/main" id="{1A8F2373-8D85-34E0-B05D-2C9902AEB25E}"/>
              </a:ext>
            </a:extLst>
          </p:cNvPr>
          <p:cNvPicPr>
            <a:picLocks noChangeAspect="1"/>
          </p:cNvPicPr>
          <p:nvPr/>
        </p:nvPicPr>
        <p:blipFill>
          <a:blip r:embed="rId3"/>
          <a:stretch>
            <a:fillRect/>
          </a:stretch>
        </p:blipFill>
        <p:spPr>
          <a:xfrm>
            <a:off x="9911444" y="545564"/>
            <a:ext cx="1836080" cy="512545"/>
          </a:xfrm>
          <a:prstGeom prst="rect">
            <a:avLst/>
          </a:prstGeom>
        </p:spPr>
      </p:pic>
      <p:sp>
        <p:nvSpPr>
          <p:cNvPr id="13" name="矩形 12">
            <a:extLst>
              <a:ext uri="{FF2B5EF4-FFF2-40B4-BE49-F238E27FC236}">
                <a16:creationId xmlns:a16="http://schemas.microsoft.com/office/drawing/2014/main" id="{71BAB715-5B74-4933-9DB7-89637444D7F5}"/>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4" name="矩形 13">
            <a:extLst>
              <a:ext uri="{FF2B5EF4-FFF2-40B4-BE49-F238E27FC236}">
                <a16:creationId xmlns:a16="http://schemas.microsoft.com/office/drawing/2014/main" id="{526D5ECB-3902-BA85-A749-BE2B20DD670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Tree>
    <p:extLst>
      <p:ext uri="{BB962C8B-B14F-4D97-AF65-F5344CB8AC3E}">
        <p14:creationId xmlns:p14="http://schemas.microsoft.com/office/powerpoint/2010/main" val="622371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73F8752-462B-AEF6-7714-2800D8898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71174" y="999920"/>
            <a:ext cx="10038421" cy="5928143"/>
          </a:xfrm>
          <a:prstGeom prst="rect">
            <a:avLst/>
          </a:prstGeom>
        </p:spPr>
      </p:pic>
      <p:grpSp>
        <p:nvGrpSpPr>
          <p:cNvPr id="9" name="组合 8">
            <a:extLst>
              <a:ext uri="{FF2B5EF4-FFF2-40B4-BE49-F238E27FC236}">
                <a16:creationId xmlns:a16="http://schemas.microsoft.com/office/drawing/2014/main" id="{341A6C9E-1030-BAB1-E199-6224D4A177B3}"/>
              </a:ext>
            </a:extLst>
          </p:cNvPr>
          <p:cNvGrpSpPr/>
          <p:nvPr/>
        </p:nvGrpSpPr>
        <p:grpSpPr>
          <a:xfrm>
            <a:off x="959551" y="340946"/>
            <a:ext cx="8159049" cy="963734"/>
            <a:chOff x="657210" y="372731"/>
            <a:chExt cx="8159049" cy="963734"/>
          </a:xfrm>
        </p:grpSpPr>
        <p:sp>
          <p:nvSpPr>
            <p:cNvPr id="10" name="文本框 9">
              <a:extLst>
                <a:ext uri="{FF2B5EF4-FFF2-40B4-BE49-F238E27FC236}">
                  <a16:creationId xmlns:a16="http://schemas.microsoft.com/office/drawing/2014/main" id="{84F04768-085B-ADC8-70B0-4C1BBAAE4C45}"/>
                </a:ext>
              </a:extLst>
            </p:cNvPr>
            <p:cNvSpPr txBox="1"/>
            <p:nvPr/>
          </p:nvSpPr>
          <p:spPr>
            <a:xfrm>
              <a:off x="657211" y="372731"/>
              <a:ext cx="5262979"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当前电子竞技发展的格局</a:t>
              </a:r>
              <a:endParaRPr lang="zh-CN" sz="3600" dirty="0">
                <a:latin typeface="方正粗黑宋简体" panose="02000000000000000000" charset="-122"/>
                <a:ea typeface="方正粗黑宋简体" panose="02000000000000000000" charset="-122"/>
              </a:endParaRPr>
            </a:p>
          </p:txBody>
        </p:sp>
        <p:sp>
          <p:nvSpPr>
            <p:cNvPr id="11" name="文本框 10">
              <a:extLst>
                <a:ext uri="{FF2B5EF4-FFF2-40B4-BE49-F238E27FC236}">
                  <a16:creationId xmlns:a16="http://schemas.microsoft.com/office/drawing/2014/main" id="{15F90C84-580F-A118-1CE1-D6C1C92716D9}"/>
                </a:ext>
              </a:extLst>
            </p:cNvPr>
            <p:cNvSpPr txBox="1"/>
            <p:nvPr/>
          </p:nvSpPr>
          <p:spPr>
            <a:xfrm>
              <a:off x="657210" y="936355"/>
              <a:ext cx="8159049" cy="400110"/>
            </a:xfrm>
            <a:prstGeom prst="rect">
              <a:avLst/>
            </a:prstGeom>
            <a:noFill/>
          </p:spPr>
          <p:txBody>
            <a:bodyPr wrap="square">
              <a:spAutoFit/>
            </a:bodyPr>
            <a:lstStyle/>
            <a:p>
              <a:endParaRPr lang="zh-CN" sz="2000" dirty="0">
                <a:solidFill>
                  <a:schemeClr val="tx1">
                    <a:lumMod val="50000"/>
                    <a:lumOff val="50000"/>
                  </a:schemeClr>
                </a:solidFill>
                <a:latin typeface="方正粗黑宋简体" panose="02000000000000000000" charset="-122"/>
                <a:ea typeface="方正粗黑宋简体" panose="02000000000000000000" charset="-122"/>
              </a:endParaRPr>
            </a:p>
          </p:txBody>
        </p:sp>
      </p:grpSp>
      <p:pic>
        <p:nvPicPr>
          <p:cNvPr id="12" name="图片 11">
            <a:extLst>
              <a:ext uri="{FF2B5EF4-FFF2-40B4-BE49-F238E27FC236}">
                <a16:creationId xmlns:a16="http://schemas.microsoft.com/office/drawing/2014/main" id="{1A8F2373-8D85-34E0-B05D-2C9902AEB25E}"/>
              </a:ext>
            </a:extLst>
          </p:cNvPr>
          <p:cNvPicPr>
            <a:picLocks noChangeAspect="1"/>
          </p:cNvPicPr>
          <p:nvPr/>
        </p:nvPicPr>
        <p:blipFill>
          <a:blip r:embed="rId3"/>
          <a:stretch>
            <a:fillRect/>
          </a:stretch>
        </p:blipFill>
        <p:spPr>
          <a:xfrm>
            <a:off x="9911444" y="545564"/>
            <a:ext cx="1836080" cy="512545"/>
          </a:xfrm>
          <a:prstGeom prst="rect">
            <a:avLst/>
          </a:prstGeom>
        </p:spPr>
      </p:pic>
      <p:sp>
        <p:nvSpPr>
          <p:cNvPr id="13" name="矩形 12">
            <a:extLst>
              <a:ext uri="{FF2B5EF4-FFF2-40B4-BE49-F238E27FC236}">
                <a16:creationId xmlns:a16="http://schemas.microsoft.com/office/drawing/2014/main" id="{71BAB715-5B74-4933-9DB7-89637444D7F5}"/>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4" name="矩形 13">
            <a:extLst>
              <a:ext uri="{FF2B5EF4-FFF2-40B4-BE49-F238E27FC236}">
                <a16:creationId xmlns:a16="http://schemas.microsoft.com/office/drawing/2014/main" id="{526D5ECB-3902-BA85-A749-BE2B20DD670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Tree>
    <p:extLst>
      <p:ext uri="{BB962C8B-B14F-4D97-AF65-F5344CB8AC3E}">
        <p14:creationId xmlns:p14="http://schemas.microsoft.com/office/powerpoint/2010/main" val="323209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73F8752-462B-AEF6-7714-2800D8898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71174" y="987277"/>
            <a:ext cx="10038421" cy="5953430"/>
          </a:xfrm>
          <a:prstGeom prst="rect">
            <a:avLst/>
          </a:prstGeom>
        </p:spPr>
      </p:pic>
      <p:grpSp>
        <p:nvGrpSpPr>
          <p:cNvPr id="9" name="组合 8">
            <a:extLst>
              <a:ext uri="{FF2B5EF4-FFF2-40B4-BE49-F238E27FC236}">
                <a16:creationId xmlns:a16="http://schemas.microsoft.com/office/drawing/2014/main" id="{341A6C9E-1030-BAB1-E199-6224D4A177B3}"/>
              </a:ext>
            </a:extLst>
          </p:cNvPr>
          <p:cNvGrpSpPr/>
          <p:nvPr/>
        </p:nvGrpSpPr>
        <p:grpSpPr>
          <a:xfrm>
            <a:off x="959551" y="340946"/>
            <a:ext cx="8159049" cy="963734"/>
            <a:chOff x="657210" y="372731"/>
            <a:chExt cx="8159049" cy="963734"/>
          </a:xfrm>
        </p:grpSpPr>
        <p:sp>
          <p:nvSpPr>
            <p:cNvPr id="10" name="文本框 9">
              <a:extLst>
                <a:ext uri="{FF2B5EF4-FFF2-40B4-BE49-F238E27FC236}">
                  <a16:creationId xmlns:a16="http://schemas.microsoft.com/office/drawing/2014/main" id="{84F04768-085B-ADC8-70B0-4C1BBAAE4C45}"/>
                </a:ext>
              </a:extLst>
            </p:cNvPr>
            <p:cNvSpPr txBox="1"/>
            <p:nvPr/>
          </p:nvSpPr>
          <p:spPr>
            <a:xfrm>
              <a:off x="657211" y="372731"/>
              <a:ext cx="5262979" cy="646331"/>
            </a:xfrm>
            <a:prstGeom prst="rect">
              <a:avLst/>
            </a:prstGeom>
            <a:noFill/>
          </p:spPr>
          <p:txBody>
            <a:bodyPr wrap="none">
              <a:spAutoFit/>
            </a:bodyPr>
            <a:lstStyle/>
            <a:p>
              <a:r>
                <a:rPr lang="zh-CN" altLang="en-US" sz="3600" dirty="0">
                  <a:latin typeface="方正粗黑宋简体" panose="02000000000000000000" charset="-122"/>
                  <a:ea typeface="方正粗黑宋简体" panose="02000000000000000000" charset="-122"/>
                </a:rPr>
                <a:t>当前电子竞技发展的格局</a:t>
              </a:r>
              <a:endParaRPr lang="zh-CN" sz="3600" dirty="0">
                <a:latin typeface="方正粗黑宋简体" panose="02000000000000000000" charset="-122"/>
                <a:ea typeface="方正粗黑宋简体" panose="02000000000000000000" charset="-122"/>
              </a:endParaRPr>
            </a:p>
          </p:txBody>
        </p:sp>
        <p:sp>
          <p:nvSpPr>
            <p:cNvPr id="11" name="文本框 10">
              <a:extLst>
                <a:ext uri="{FF2B5EF4-FFF2-40B4-BE49-F238E27FC236}">
                  <a16:creationId xmlns:a16="http://schemas.microsoft.com/office/drawing/2014/main" id="{15F90C84-580F-A118-1CE1-D6C1C92716D9}"/>
                </a:ext>
              </a:extLst>
            </p:cNvPr>
            <p:cNvSpPr txBox="1"/>
            <p:nvPr/>
          </p:nvSpPr>
          <p:spPr>
            <a:xfrm>
              <a:off x="657210" y="936355"/>
              <a:ext cx="8159049" cy="400110"/>
            </a:xfrm>
            <a:prstGeom prst="rect">
              <a:avLst/>
            </a:prstGeom>
            <a:noFill/>
          </p:spPr>
          <p:txBody>
            <a:bodyPr wrap="square">
              <a:spAutoFit/>
            </a:bodyPr>
            <a:lstStyle/>
            <a:p>
              <a:endParaRPr lang="zh-CN" sz="2000" dirty="0">
                <a:solidFill>
                  <a:schemeClr val="tx1">
                    <a:lumMod val="50000"/>
                    <a:lumOff val="50000"/>
                  </a:schemeClr>
                </a:solidFill>
                <a:latin typeface="方正粗黑宋简体" panose="02000000000000000000" charset="-122"/>
                <a:ea typeface="方正粗黑宋简体" panose="02000000000000000000" charset="-122"/>
              </a:endParaRPr>
            </a:p>
          </p:txBody>
        </p:sp>
      </p:grpSp>
      <p:pic>
        <p:nvPicPr>
          <p:cNvPr id="12" name="图片 11">
            <a:extLst>
              <a:ext uri="{FF2B5EF4-FFF2-40B4-BE49-F238E27FC236}">
                <a16:creationId xmlns:a16="http://schemas.microsoft.com/office/drawing/2014/main" id="{1A8F2373-8D85-34E0-B05D-2C9902AEB25E}"/>
              </a:ext>
            </a:extLst>
          </p:cNvPr>
          <p:cNvPicPr>
            <a:picLocks noChangeAspect="1"/>
          </p:cNvPicPr>
          <p:nvPr/>
        </p:nvPicPr>
        <p:blipFill>
          <a:blip r:embed="rId3"/>
          <a:stretch>
            <a:fillRect/>
          </a:stretch>
        </p:blipFill>
        <p:spPr>
          <a:xfrm>
            <a:off x="9911444" y="545564"/>
            <a:ext cx="1836080" cy="512545"/>
          </a:xfrm>
          <a:prstGeom prst="rect">
            <a:avLst/>
          </a:prstGeom>
        </p:spPr>
      </p:pic>
      <p:sp>
        <p:nvSpPr>
          <p:cNvPr id="13" name="矩形 12">
            <a:extLst>
              <a:ext uri="{FF2B5EF4-FFF2-40B4-BE49-F238E27FC236}">
                <a16:creationId xmlns:a16="http://schemas.microsoft.com/office/drawing/2014/main" id="{71BAB715-5B74-4933-9DB7-89637444D7F5}"/>
              </a:ext>
            </a:extLst>
          </p:cNvPr>
          <p:cNvSpPr/>
          <p:nvPr/>
        </p:nvSpPr>
        <p:spPr>
          <a:xfrm>
            <a:off x="0" y="462703"/>
            <a:ext cx="794456" cy="738664"/>
          </a:xfrm>
          <a:prstGeom prst="rect">
            <a:avLst/>
          </a:prstGeom>
          <a:solidFill>
            <a:srgbClr val="9A0001"/>
          </a:solidFill>
          <a:ln>
            <a:noFill/>
          </a:ln>
        </p:spPr>
        <p:txBody>
          <a:bodyPr anchor="ctr"/>
          <a:lstStyle/>
          <a:p>
            <a:pPr algn="ctr"/>
            <a:endParaRPr lang="zh-CN">
              <a:solidFill>
                <a:schemeClr val="lt1"/>
              </a:solidFill>
            </a:endParaRPr>
          </a:p>
        </p:txBody>
      </p:sp>
      <p:sp>
        <p:nvSpPr>
          <p:cNvPr id="14" name="矩形 13">
            <a:extLst>
              <a:ext uri="{FF2B5EF4-FFF2-40B4-BE49-F238E27FC236}">
                <a16:creationId xmlns:a16="http://schemas.microsoft.com/office/drawing/2014/main" id="{526D5ECB-3902-BA85-A749-BE2B20DD6705}"/>
              </a:ext>
            </a:extLst>
          </p:cNvPr>
          <p:cNvSpPr/>
          <p:nvPr/>
        </p:nvSpPr>
        <p:spPr>
          <a:xfrm flipV="1">
            <a:off x="7529454" y="6772905"/>
            <a:ext cx="4682001" cy="128741"/>
          </a:xfrm>
          <a:prstGeom prst="rect">
            <a:avLst/>
          </a:prstGeom>
          <a:solidFill>
            <a:srgbClr val="9A0001"/>
          </a:solidFill>
          <a:ln>
            <a:noFill/>
          </a:ln>
        </p:spPr>
        <p:txBody>
          <a:bodyPr anchor="ctr"/>
          <a:lstStyle/>
          <a:p>
            <a:pPr algn="ctr"/>
            <a:endParaRPr lang="zh-CN">
              <a:solidFill>
                <a:schemeClr val="lt1"/>
              </a:solidFill>
            </a:endParaRPr>
          </a:p>
        </p:txBody>
      </p:sp>
    </p:spTree>
    <p:extLst>
      <p:ext uri="{BB962C8B-B14F-4D97-AF65-F5344CB8AC3E}">
        <p14:creationId xmlns:p14="http://schemas.microsoft.com/office/powerpoint/2010/main" val="22430675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bf20ff0d-cf6e-4b91-8b14-5af1414621ba"/>
  <p:tag name="COMMONDATA" val="eyJoZGlkIjoiNzM4ZTk1NmVhM2ZkYzA4ODg5NzNkYjY4YmE4MTdkNjAifQ=="/>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3068</TotalTime>
  <Words>5004</Words>
  <Application>Microsoft Office PowerPoint</Application>
  <PresentationFormat>宽屏</PresentationFormat>
  <Paragraphs>378</Paragraphs>
  <Slides>38</Slides>
  <Notes>33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38</vt:i4>
      </vt:variant>
    </vt:vector>
  </HeadingPairs>
  <TitlesOfParts>
    <vt:vector size="56" baseType="lpstr">
      <vt:lpstr>-apple-system</vt:lpstr>
      <vt:lpstr>FZDaWeiTiS-R-GB</vt:lpstr>
      <vt:lpstr>FZShengShiKaiShuS-EB-GB</vt:lpstr>
      <vt:lpstr>Söhne</vt:lpstr>
      <vt:lpstr>Songti SC</vt:lpstr>
      <vt:lpstr>Songti TC</vt:lpstr>
      <vt:lpstr>等线</vt:lpstr>
      <vt:lpstr>等线 Light</vt:lpstr>
      <vt:lpstr>方正粗黑宋简体</vt:lpstr>
      <vt:lpstr>思源黑体 CN Light</vt:lpstr>
      <vt:lpstr>microsoft yahei</vt:lpstr>
      <vt:lpstr>microsoft yahei</vt:lpstr>
      <vt:lpstr>Arial</vt:lpstr>
      <vt:lpstr>Arial</vt:lpstr>
      <vt:lpstr>Calibri</vt:lpstr>
      <vt:lpstr>tahoma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闫羽曼</dc:creator>
  <cp:lastModifiedBy>羽曼 闫</cp:lastModifiedBy>
  <cp:revision>38</cp:revision>
  <dcterms:created xsi:type="dcterms:W3CDTF">2022-11-21T10:37:27Z</dcterms:created>
  <dcterms:modified xsi:type="dcterms:W3CDTF">2023-04-26T05:13:44Z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611354B2BC764A6399CE4BC2EB51DE9C</vt:lpwstr>
  </property>
  <property fmtid="{D5CDD505-2E9C-101B-9397-08002B2CF9AE}" pid="3" name="KSOProductBuildVer">
    <vt:lpwstr>2052-11.1.0.12763</vt:lpwstr>
  </property>
</Properties>
</file>